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2404050" cy="43205400"/>
  <p:notesSz cx="7099300" cy="10234613"/>
  <p:defaultTextStyle>
    <a:defPPr>
      <a:defRPr lang="pt-BR"/>
    </a:defPPr>
    <a:lvl1pPr algn="l" defTabSz="4318000" rtl="0" fontAlgn="base">
      <a:spcBef>
        <a:spcPct val="0"/>
      </a:spcBef>
      <a:spcAft>
        <a:spcPct val="0"/>
      </a:spcAft>
      <a:defRPr sz="7000" kern="1200">
        <a:solidFill>
          <a:schemeClr val="tx1"/>
        </a:solidFill>
        <a:latin typeface="Arial" charset="0"/>
        <a:ea typeface="+mn-ea"/>
        <a:cs typeface="+mn-cs"/>
      </a:defRPr>
    </a:lvl1pPr>
    <a:lvl2pPr marL="2159000" indent="-1625600" algn="l" defTabSz="4318000" rtl="0" fontAlgn="base">
      <a:spcBef>
        <a:spcPct val="0"/>
      </a:spcBef>
      <a:spcAft>
        <a:spcPct val="0"/>
      </a:spcAft>
      <a:defRPr sz="7000" kern="1200">
        <a:solidFill>
          <a:schemeClr val="tx1"/>
        </a:solidFill>
        <a:latin typeface="Arial" charset="0"/>
        <a:ea typeface="+mn-ea"/>
        <a:cs typeface="+mn-cs"/>
      </a:defRPr>
    </a:lvl2pPr>
    <a:lvl3pPr marL="4318000" indent="-3251200" algn="l" defTabSz="4318000" rtl="0" fontAlgn="base">
      <a:spcBef>
        <a:spcPct val="0"/>
      </a:spcBef>
      <a:spcAft>
        <a:spcPct val="0"/>
      </a:spcAft>
      <a:defRPr sz="7000" kern="1200">
        <a:solidFill>
          <a:schemeClr val="tx1"/>
        </a:solidFill>
        <a:latin typeface="Arial" charset="0"/>
        <a:ea typeface="+mn-ea"/>
        <a:cs typeface="+mn-cs"/>
      </a:defRPr>
    </a:lvl3pPr>
    <a:lvl4pPr marL="6478588" indent="-4878388" algn="l" defTabSz="4318000" rtl="0" fontAlgn="base">
      <a:spcBef>
        <a:spcPct val="0"/>
      </a:spcBef>
      <a:spcAft>
        <a:spcPct val="0"/>
      </a:spcAft>
      <a:defRPr sz="7000" kern="1200">
        <a:solidFill>
          <a:schemeClr val="tx1"/>
        </a:solidFill>
        <a:latin typeface="Arial" charset="0"/>
        <a:ea typeface="+mn-ea"/>
        <a:cs typeface="+mn-cs"/>
      </a:defRPr>
    </a:lvl4pPr>
    <a:lvl5pPr marL="8637588" indent="-6503988" algn="l" defTabSz="4318000" rtl="0" fontAlgn="base">
      <a:spcBef>
        <a:spcPct val="0"/>
      </a:spcBef>
      <a:spcAft>
        <a:spcPct val="0"/>
      </a:spcAft>
      <a:defRPr sz="7000" kern="1200">
        <a:solidFill>
          <a:schemeClr val="tx1"/>
        </a:solidFill>
        <a:latin typeface="Arial" charset="0"/>
        <a:ea typeface="+mn-ea"/>
        <a:cs typeface="+mn-cs"/>
      </a:defRPr>
    </a:lvl5pPr>
    <a:lvl6pPr marL="2286000" algn="l" defTabSz="914400" rtl="0" eaLnBrk="1" latinLnBrk="0" hangingPunct="1">
      <a:defRPr sz="7000" kern="1200">
        <a:solidFill>
          <a:schemeClr val="tx1"/>
        </a:solidFill>
        <a:latin typeface="Arial" charset="0"/>
        <a:ea typeface="+mn-ea"/>
        <a:cs typeface="+mn-cs"/>
      </a:defRPr>
    </a:lvl6pPr>
    <a:lvl7pPr marL="2743200" algn="l" defTabSz="914400" rtl="0" eaLnBrk="1" latinLnBrk="0" hangingPunct="1">
      <a:defRPr sz="7000" kern="1200">
        <a:solidFill>
          <a:schemeClr val="tx1"/>
        </a:solidFill>
        <a:latin typeface="Arial" charset="0"/>
        <a:ea typeface="+mn-ea"/>
        <a:cs typeface="+mn-cs"/>
      </a:defRPr>
    </a:lvl7pPr>
    <a:lvl8pPr marL="3200400" algn="l" defTabSz="914400" rtl="0" eaLnBrk="1" latinLnBrk="0" hangingPunct="1">
      <a:defRPr sz="7000" kern="1200">
        <a:solidFill>
          <a:schemeClr val="tx1"/>
        </a:solidFill>
        <a:latin typeface="Arial" charset="0"/>
        <a:ea typeface="+mn-ea"/>
        <a:cs typeface="+mn-cs"/>
      </a:defRPr>
    </a:lvl8pPr>
    <a:lvl9pPr marL="3657600" algn="l" defTabSz="914400" rtl="0" eaLnBrk="1" latinLnBrk="0" hangingPunct="1">
      <a:defRPr sz="7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CC0000"/>
    <a:srgbClr val="FFFFFF"/>
    <a:srgbClr val="FF3399"/>
    <a:srgbClr val="FF0000"/>
    <a:srgbClr val="0033CC"/>
    <a:srgbClr val="1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9" autoAdjust="0"/>
    <p:restoredTop sz="96433" autoAdjust="0"/>
  </p:normalViewPr>
  <p:slideViewPr>
    <p:cSldViewPr>
      <p:cViewPr varScale="1">
        <p:scale>
          <a:sx n="18" d="100"/>
          <a:sy n="18" d="100"/>
        </p:scale>
        <p:origin x="3612" y="156"/>
      </p:cViewPr>
      <p:guideLst>
        <p:guide orient="horz" pos="13608"/>
        <p:guide pos="10206"/>
      </p:guideLst>
    </p:cSldViewPr>
  </p:slideViewPr>
  <p:notesTextViewPr>
    <p:cViewPr>
      <p:scale>
        <a:sx n="100" d="100"/>
        <a:sy n="100" d="100"/>
      </p:scale>
      <p:origin x="0" y="0"/>
    </p:cViewPr>
  </p:notesTextViewPr>
  <p:gridSpacing cx="360045" cy="36004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B7708-BF62-4720-8029-38FF6D0F5E9F}" type="doc">
      <dgm:prSet loTypeId="urn:microsoft.com/office/officeart/2005/8/layout/process5" loCatId="process" qsTypeId="urn:microsoft.com/office/officeart/2005/8/quickstyle/simple2" qsCatId="simple" csTypeId="urn:microsoft.com/office/officeart/2005/8/colors/accent1_2" csCatId="accent1" phldr="1"/>
      <dgm:spPr/>
    </dgm:pt>
    <dgm:pt modelId="{0F668227-E700-45AF-964E-A32CAE919695}">
      <dgm:prSet phldrT="[Texto]"/>
      <dgm:spPr>
        <a:solidFill>
          <a:schemeClr val="accent6">
            <a:lumMod val="60000"/>
            <a:lumOff val="40000"/>
          </a:schemeClr>
        </a:solidFill>
        <a:ln>
          <a:solidFill>
            <a:schemeClr val="tx1">
              <a:lumMod val="95000"/>
              <a:lumOff val="5000"/>
            </a:schemeClr>
          </a:solidFill>
        </a:ln>
      </dgm:spPr>
      <dgm:t>
        <a:bodyPr/>
        <a:lstStyle/>
        <a:p>
          <a:r>
            <a:rPr lang="pt-BR" b="1" dirty="0">
              <a:solidFill>
                <a:schemeClr val="bg1"/>
              </a:solidFill>
            </a:rPr>
            <a:t>Programa ARCGIS</a:t>
          </a:r>
        </a:p>
      </dgm:t>
    </dgm:pt>
    <dgm:pt modelId="{07CCBCB9-A6FA-41C5-A636-24AC66CC386B}" type="parTrans" cxnId="{3FB9AC8F-99E2-49B4-963F-C030D89A5490}">
      <dgm:prSet/>
      <dgm:spPr/>
      <dgm:t>
        <a:bodyPr/>
        <a:lstStyle/>
        <a:p>
          <a:endParaRPr lang="pt-BR">
            <a:solidFill>
              <a:schemeClr val="bg1"/>
            </a:solidFill>
          </a:endParaRPr>
        </a:p>
      </dgm:t>
    </dgm:pt>
    <dgm:pt modelId="{4C4EE3E2-97D3-4DD5-AE86-0E0F011D1D2D}" type="sibTrans" cxnId="{3FB9AC8F-99E2-49B4-963F-C030D89A5490}">
      <dgm:prSet custT="1"/>
      <dgm:spPr>
        <a:solidFill>
          <a:schemeClr val="accent2">
            <a:lumMod val="50000"/>
          </a:schemeClr>
        </a:solidFill>
        <a:ln>
          <a:solidFill>
            <a:schemeClr val="bg2">
              <a:lumMod val="10000"/>
            </a:schemeClr>
          </a:solidFill>
        </a:ln>
      </dgm:spPr>
      <dgm:t>
        <a:bodyPr/>
        <a:lstStyle/>
        <a:p>
          <a:r>
            <a:rPr lang="pt-BR" sz="1100" dirty="0">
              <a:solidFill>
                <a:schemeClr val="bg1"/>
              </a:solidFill>
            </a:rPr>
            <a:t>Geoprocessamento</a:t>
          </a:r>
          <a:endParaRPr lang="pt-BR" sz="700" dirty="0">
            <a:solidFill>
              <a:schemeClr val="bg1"/>
            </a:solidFill>
          </a:endParaRPr>
        </a:p>
      </dgm:t>
    </dgm:pt>
    <dgm:pt modelId="{AB117AC3-9756-45F3-9561-00B9DF86D7A1}">
      <dgm:prSet phldrT="[Texto]"/>
      <dgm:spPr>
        <a:solidFill>
          <a:schemeClr val="accent6">
            <a:lumMod val="60000"/>
            <a:lumOff val="40000"/>
          </a:schemeClr>
        </a:solidFill>
        <a:ln>
          <a:solidFill>
            <a:schemeClr val="tx1"/>
          </a:solidFill>
        </a:ln>
      </dgm:spPr>
      <dgm:t>
        <a:bodyPr/>
        <a:lstStyle/>
        <a:p>
          <a:r>
            <a:rPr lang="pt-BR" b="1" dirty="0">
              <a:solidFill>
                <a:schemeClr val="bg1"/>
              </a:solidFill>
            </a:rPr>
            <a:t>Compatibilização de referenciais geodésicos</a:t>
          </a:r>
        </a:p>
      </dgm:t>
    </dgm:pt>
    <dgm:pt modelId="{8D22DD34-659B-41B7-9549-A963366392E4}" type="parTrans" cxnId="{D63426EE-0A32-4BB1-9A8C-A47402DA0406}">
      <dgm:prSet/>
      <dgm:spPr/>
      <dgm:t>
        <a:bodyPr/>
        <a:lstStyle/>
        <a:p>
          <a:endParaRPr lang="pt-BR">
            <a:solidFill>
              <a:schemeClr val="bg1"/>
            </a:solidFill>
          </a:endParaRPr>
        </a:p>
      </dgm:t>
    </dgm:pt>
    <dgm:pt modelId="{21A04B09-BFD1-4982-832D-3B35148A8804}" type="sibTrans" cxnId="{D63426EE-0A32-4BB1-9A8C-A47402DA0406}">
      <dgm:prSet custT="1"/>
      <dgm:spPr>
        <a:solidFill>
          <a:schemeClr val="accent2">
            <a:lumMod val="50000"/>
          </a:schemeClr>
        </a:solidFill>
        <a:ln>
          <a:solidFill>
            <a:schemeClr val="bg2">
              <a:lumMod val="10000"/>
            </a:schemeClr>
          </a:solidFill>
        </a:ln>
      </dgm:spPr>
      <dgm:t>
        <a:bodyPr/>
        <a:lstStyle/>
        <a:p>
          <a:r>
            <a:rPr lang="pt-BR" sz="1100" dirty="0">
              <a:solidFill>
                <a:schemeClr val="bg1"/>
              </a:solidFill>
            </a:rPr>
            <a:t>Polygon</a:t>
          </a:r>
          <a:endParaRPr lang="pt-BR" sz="800" dirty="0">
            <a:solidFill>
              <a:schemeClr val="bg1"/>
            </a:solidFill>
          </a:endParaRPr>
        </a:p>
      </dgm:t>
    </dgm:pt>
    <dgm:pt modelId="{79307DB2-01B4-476F-9C1D-95D9356FDA58}">
      <dgm:prSet phldrT="[Texto]"/>
      <dgm:spPr>
        <a:solidFill>
          <a:schemeClr val="accent6">
            <a:lumMod val="60000"/>
            <a:lumOff val="40000"/>
          </a:schemeClr>
        </a:solidFill>
        <a:ln>
          <a:solidFill>
            <a:schemeClr val="tx1"/>
          </a:solidFill>
        </a:ln>
      </dgm:spPr>
      <dgm:t>
        <a:bodyPr/>
        <a:lstStyle/>
        <a:p>
          <a:r>
            <a:rPr lang="pt-BR" b="1" dirty="0">
              <a:solidFill>
                <a:schemeClr val="bg1"/>
              </a:solidFill>
            </a:rPr>
            <a:t>Bacia Hidrográfica</a:t>
          </a:r>
        </a:p>
      </dgm:t>
    </dgm:pt>
    <dgm:pt modelId="{AE750947-D59D-417B-9EB0-8FDC763CE93F}" type="parTrans" cxnId="{CED74CEB-6AFE-483F-A998-1F33EB2686E9}">
      <dgm:prSet/>
      <dgm:spPr/>
      <dgm:t>
        <a:bodyPr/>
        <a:lstStyle/>
        <a:p>
          <a:endParaRPr lang="pt-BR">
            <a:solidFill>
              <a:schemeClr val="bg1"/>
            </a:solidFill>
          </a:endParaRPr>
        </a:p>
      </dgm:t>
    </dgm:pt>
    <dgm:pt modelId="{B2232596-EB11-4AD3-969D-DED8C434BF30}" type="sibTrans" cxnId="{CED74CEB-6AFE-483F-A998-1F33EB2686E9}">
      <dgm:prSet custT="1"/>
      <dgm:spPr>
        <a:solidFill>
          <a:schemeClr val="accent2">
            <a:lumMod val="50000"/>
          </a:schemeClr>
        </a:solidFill>
        <a:ln>
          <a:solidFill>
            <a:schemeClr val="bg2">
              <a:lumMod val="10000"/>
            </a:schemeClr>
          </a:solidFill>
        </a:ln>
      </dgm:spPr>
      <dgm:t>
        <a:bodyPr/>
        <a:lstStyle/>
        <a:p>
          <a:r>
            <a:rPr lang="pt-BR" sz="1100" dirty="0">
              <a:solidFill>
                <a:schemeClr val="bg1"/>
              </a:solidFill>
            </a:rPr>
            <a:t>Polyline</a:t>
          </a:r>
          <a:endParaRPr lang="pt-BR" sz="800" dirty="0">
            <a:solidFill>
              <a:schemeClr val="bg1"/>
            </a:solidFill>
          </a:endParaRPr>
        </a:p>
      </dgm:t>
    </dgm:pt>
    <dgm:pt modelId="{C90D7CE1-D97F-47AA-B57C-9D62060EDD31}">
      <dgm:prSet phldrT="[Texto]"/>
      <dgm:spPr>
        <a:solidFill>
          <a:schemeClr val="accent6">
            <a:lumMod val="60000"/>
            <a:lumOff val="40000"/>
          </a:schemeClr>
        </a:solidFill>
        <a:ln>
          <a:solidFill>
            <a:schemeClr val="tx1">
              <a:lumMod val="95000"/>
              <a:lumOff val="5000"/>
            </a:schemeClr>
          </a:solidFill>
        </a:ln>
      </dgm:spPr>
      <dgm:t>
        <a:bodyPr/>
        <a:lstStyle/>
        <a:p>
          <a:r>
            <a:rPr lang="pt-BR" b="1" dirty="0">
              <a:solidFill>
                <a:schemeClr val="bg1"/>
              </a:solidFill>
            </a:rPr>
            <a:t>Parâmetros fisiográficos</a:t>
          </a:r>
        </a:p>
      </dgm:t>
    </dgm:pt>
    <dgm:pt modelId="{826B2BFA-85A1-4306-9FF0-9A7B37237C8C}" type="parTrans" cxnId="{2FB6E6C2-43C5-439F-B0B2-ACFF893E9850}">
      <dgm:prSet/>
      <dgm:spPr/>
      <dgm:t>
        <a:bodyPr/>
        <a:lstStyle/>
        <a:p>
          <a:endParaRPr lang="pt-BR">
            <a:solidFill>
              <a:schemeClr val="bg1"/>
            </a:solidFill>
          </a:endParaRPr>
        </a:p>
      </dgm:t>
    </dgm:pt>
    <dgm:pt modelId="{D691FE71-D6EB-46CA-9589-F7C5292B8666}" type="sibTrans" cxnId="{2FB6E6C2-43C5-439F-B0B2-ACFF893E9850}">
      <dgm:prSet/>
      <dgm:spPr/>
      <dgm:t>
        <a:bodyPr/>
        <a:lstStyle/>
        <a:p>
          <a:endParaRPr lang="pt-BR">
            <a:solidFill>
              <a:schemeClr val="bg1"/>
            </a:solidFill>
          </a:endParaRPr>
        </a:p>
      </dgm:t>
    </dgm:pt>
    <dgm:pt modelId="{96C1633E-7F53-4520-99E3-29D54FFFFDCB}">
      <dgm:prSet phldrT="[Texto]"/>
      <dgm:spPr>
        <a:solidFill>
          <a:schemeClr val="accent6">
            <a:lumMod val="60000"/>
            <a:lumOff val="40000"/>
          </a:schemeClr>
        </a:solidFill>
        <a:ln>
          <a:solidFill>
            <a:schemeClr val="bg2">
              <a:lumMod val="10000"/>
            </a:schemeClr>
          </a:solidFill>
        </a:ln>
      </dgm:spPr>
      <dgm:t>
        <a:bodyPr/>
        <a:lstStyle/>
        <a:p>
          <a:r>
            <a:rPr lang="pt-BR" b="1" dirty="0">
              <a:solidFill>
                <a:schemeClr val="bg1"/>
              </a:solidFill>
            </a:rPr>
            <a:t>Curva de nível e hidrografia</a:t>
          </a:r>
        </a:p>
      </dgm:t>
    </dgm:pt>
    <dgm:pt modelId="{A1594F01-5D46-4BE8-AABA-B78CFF63AA9D}" type="parTrans" cxnId="{D1E38BD2-3D53-44A1-8CEB-E62DB23348AC}">
      <dgm:prSet/>
      <dgm:spPr/>
      <dgm:t>
        <a:bodyPr/>
        <a:lstStyle/>
        <a:p>
          <a:endParaRPr lang="pt-BR">
            <a:solidFill>
              <a:schemeClr val="bg1"/>
            </a:solidFill>
          </a:endParaRPr>
        </a:p>
      </dgm:t>
    </dgm:pt>
    <dgm:pt modelId="{87BCCCE1-6E89-4B42-AD6F-67191377CBEB}" type="sibTrans" cxnId="{D1E38BD2-3D53-44A1-8CEB-E62DB23348AC}">
      <dgm:prSet custT="1"/>
      <dgm:spPr>
        <a:solidFill>
          <a:schemeClr val="accent2">
            <a:lumMod val="50000"/>
          </a:schemeClr>
        </a:solidFill>
        <a:ln>
          <a:solidFill>
            <a:schemeClr val="bg2">
              <a:lumMod val="10000"/>
            </a:schemeClr>
          </a:solidFill>
        </a:ln>
      </dgm:spPr>
      <dgm:t>
        <a:bodyPr/>
        <a:lstStyle/>
        <a:p>
          <a:r>
            <a:rPr lang="pt-BR" sz="1100" dirty="0">
              <a:solidFill>
                <a:schemeClr val="bg1"/>
              </a:solidFill>
            </a:rPr>
            <a:t>Calculate</a:t>
          </a:r>
        </a:p>
        <a:p>
          <a:r>
            <a:rPr lang="pt-BR" sz="1100" dirty="0">
              <a:solidFill>
                <a:schemeClr val="bg1"/>
              </a:solidFill>
            </a:rPr>
            <a:t>geometry</a:t>
          </a:r>
        </a:p>
      </dgm:t>
    </dgm:pt>
    <dgm:pt modelId="{DE142886-BD8C-4C06-A5A9-B6EC5C75802F}">
      <dgm:prSet phldrT="[Texto]"/>
      <dgm:spPr>
        <a:solidFill>
          <a:schemeClr val="accent6">
            <a:lumMod val="60000"/>
            <a:lumOff val="40000"/>
          </a:schemeClr>
        </a:solidFill>
        <a:ln>
          <a:solidFill>
            <a:schemeClr val="bg2">
              <a:lumMod val="10000"/>
            </a:schemeClr>
          </a:solidFill>
        </a:ln>
      </dgm:spPr>
      <dgm:t>
        <a:bodyPr/>
        <a:lstStyle/>
        <a:p>
          <a:r>
            <a:rPr lang="pt-BR" b="1" dirty="0">
              <a:solidFill>
                <a:schemeClr val="bg1"/>
              </a:solidFill>
            </a:rPr>
            <a:t>Folhas topográficas do IGC</a:t>
          </a:r>
        </a:p>
      </dgm:t>
    </dgm:pt>
    <dgm:pt modelId="{3ED69E58-FD6D-4784-96C4-988FB43A83E5}" type="parTrans" cxnId="{436E84BC-74A5-4DB6-97C4-A9E3162F5414}">
      <dgm:prSet/>
      <dgm:spPr/>
      <dgm:t>
        <a:bodyPr/>
        <a:lstStyle/>
        <a:p>
          <a:endParaRPr lang="pt-BR">
            <a:solidFill>
              <a:schemeClr val="bg1"/>
            </a:solidFill>
          </a:endParaRPr>
        </a:p>
      </dgm:t>
    </dgm:pt>
    <dgm:pt modelId="{A60EFB4D-547F-4042-8AAC-A622F7B5911E}" type="sibTrans" cxnId="{436E84BC-74A5-4DB6-97C4-A9E3162F5414}">
      <dgm:prSet custT="1"/>
      <dgm:spPr>
        <a:solidFill>
          <a:schemeClr val="accent2">
            <a:lumMod val="50000"/>
          </a:schemeClr>
        </a:solidFill>
        <a:ln>
          <a:solidFill>
            <a:schemeClr val="bg2">
              <a:lumMod val="10000"/>
            </a:schemeClr>
          </a:solidFill>
        </a:ln>
      </dgm:spPr>
      <dgm:t>
        <a:bodyPr/>
        <a:lstStyle/>
        <a:p>
          <a:r>
            <a:rPr lang="pt-BR" sz="1100" dirty="0">
              <a:solidFill>
                <a:schemeClr val="bg1"/>
              </a:solidFill>
            </a:rPr>
            <a:t>Projeção</a:t>
          </a:r>
          <a:endParaRPr lang="pt-BR" sz="800" dirty="0">
            <a:solidFill>
              <a:schemeClr val="bg1"/>
            </a:solidFill>
          </a:endParaRPr>
        </a:p>
      </dgm:t>
    </dgm:pt>
    <dgm:pt modelId="{CA5738CB-63C0-4889-8B34-25657F80EBA9}" type="pres">
      <dgm:prSet presAssocID="{506B7708-BF62-4720-8029-38FF6D0F5E9F}" presName="diagram" presStyleCnt="0">
        <dgm:presLayoutVars>
          <dgm:dir/>
          <dgm:resizeHandles val="exact"/>
        </dgm:presLayoutVars>
      </dgm:prSet>
      <dgm:spPr/>
    </dgm:pt>
    <dgm:pt modelId="{D0F225CE-7B96-40B5-AF74-423D85A61FC2}" type="pres">
      <dgm:prSet presAssocID="{0F668227-E700-45AF-964E-A32CAE919695}" presName="node" presStyleLbl="node1" presStyleIdx="0" presStyleCnt="6">
        <dgm:presLayoutVars>
          <dgm:bulletEnabled val="1"/>
        </dgm:presLayoutVars>
      </dgm:prSet>
      <dgm:spPr/>
    </dgm:pt>
    <dgm:pt modelId="{D6403A13-AB74-42C1-A738-0C58FEADCA23}" type="pres">
      <dgm:prSet presAssocID="{4C4EE3E2-97D3-4DD5-AE86-0E0F011D1D2D}" presName="sibTrans" presStyleLbl="sibTrans2D1" presStyleIdx="0" presStyleCnt="5" custScaleX="161326" custScaleY="93560" custLinFactNeighborX="8088" custLinFactNeighborY="1383"/>
      <dgm:spPr/>
    </dgm:pt>
    <dgm:pt modelId="{A749A9D8-9B93-421D-8F32-E690D441E019}" type="pres">
      <dgm:prSet presAssocID="{4C4EE3E2-97D3-4DD5-AE86-0E0F011D1D2D}" presName="connectorText" presStyleLbl="sibTrans2D1" presStyleIdx="0" presStyleCnt="5"/>
      <dgm:spPr/>
    </dgm:pt>
    <dgm:pt modelId="{FBE3816D-7D1E-4CB8-B804-0963A3A65E8C}" type="pres">
      <dgm:prSet presAssocID="{DE142886-BD8C-4C06-A5A9-B6EC5C75802F}" presName="node" presStyleLbl="node1" presStyleIdx="1" presStyleCnt="6" custLinFactNeighborX="4404" custLinFactNeighborY="37010">
        <dgm:presLayoutVars>
          <dgm:bulletEnabled val="1"/>
        </dgm:presLayoutVars>
      </dgm:prSet>
      <dgm:spPr/>
    </dgm:pt>
    <dgm:pt modelId="{9F46DF07-E6FA-4D8E-8322-4F16F25637E5}" type="pres">
      <dgm:prSet presAssocID="{A60EFB4D-547F-4042-8AAC-A622F7B5911E}" presName="sibTrans" presStyleLbl="sibTrans2D1" presStyleIdx="1" presStyleCnt="5" custScaleX="170689" custLinFactNeighborX="9192" custLinFactNeighborY="2766"/>
      <dgm:spPr/>
    </dgm:pt>
    <dgm:pt modelId="{DD5940B6-B40C-4D11-A459-7C3078B45E0C}" type="pres">
      <dgm:prSet presAssocID="{A60EFB4D-547F-4042-8AAC-A622F7B5911E}" presName="connectorText" presStyleLbl="sibTrans2D1" presStyleIdx="1" presStyleCnt="5"/>
      <dgm:spPr/>
    </dgm:pt>
    <dgm:pt modelId="{8D6048A9-DF03-44C2-B4D0-E7BEC3879567}" type="pres">
      <dgm:prSet presAssocID="{AB117AC3-9756-45F3-9561-00B9DF86D7A1}" presName="node" presStyleLbl="node1" presStyleIdx="2" presStyleCnt="6">
        <dgm:presLayoutVars>
          <dgm:bulletEnabled val="1"/>
        </dgm:presLayoutVars>
      </dgm:prSet>
      <dgm:spPr/>
    </dgm:pt>
    <dgm:pt modelId="{0C8B2D83-D948-4066-BE89-6C7E0EFAE490}" type="pres">
      <dgm:prSet presAssocID="{21A04B09-BFD1-4982-832D-3B35148A8804}" presName="sibTrans" presStyleLbl="sibTrans2D1" presStyleIdx="2" presStyleCnt="5" custScaleX="116876" custScaleY="128113"/>
      <dgm:spPr/>
    </dgm:pt>
    <dgm:pt modelId="{226384A8-63B8-40A7-AC71-146EAFE62202}" type="pres">
      <dgm:prSet presAssocID="{21A04B09-BFD1-4982-832D-3B35148A8804}" presName="connectorText" presStyleLbl="sibTrans2D1" presStyleIdx="2" presStyleCnt="5"/>
      <dgm:spPr/>
    </dgm:pt>
    <dgm:pt modelId="{17489901-41C9-4B3B-943B-AE5F34C771E5}" type="pres">
      <dgm:prSet presAssocID="{79307DB2-01B4-476F-9C1D-95D9356FDA58}" presName="node" presStyleLbl="node1" presStyleIdx="3" presStyleCnt="6">
        <dgm:presLayoutVars>
          <dgm:bulletEnabled val="1"/>
        </dgm:presLayoutVars>
      </dgm:prSet>
      <dgm:spPr/>
    </dgm:pt>
    <dgm:pt modelId="{F00195EB-D541-467E-B32B-13EF5A8B475A}" type="pres">
      <dgm:prSet presAssocID="{B2232596-EB11-4AD3-969D-DED8C434BF30}" presName="sibTrans" presStyleLbl="sibTrans2D1" presStyleIdx="3" presStyleCnt="5" custScaleX="151620"/>
      <dgm:spPr/>
    </dgm:pt>
    <dgm:pt modelId="{23BA9240-C82A-483B-BF3F-9D15FC9669EE}" type="pres">
      <dgm:prSet presAssocID="{B2232596-EB11-4AD3-969D-DED8C434BF30}" presName="connectorText" presStyleLbl="sibTrans2D1" presStyleIdx="3" presStyleCnt="5"/>
      <dgm:spPr/>
    </dgm:pt>
    <dgm:pt modelId="{748B469C-0F63-4964-A5AC-54D5372D95B0}" type="pres">
      <dgm:prSet presAssocID="{96C1633E-7F53-4520-99E3-29D54FFFFDCB}" presName="node" presStyleLbl="node1" presStyleIdx="4" presStyleCnt="6" custLinFactNeighborX="6345" custLinFactNeighborY="23618">
        <dgm:presLayoutVars>
          <dgm:bulletEnabled val="1"/>
        </dgm:presLayoutVars>
      </dgm:prSet>
      <dgm:spPr/>
    </dgm:pt>
    <dgm:pt modelId="{9542706F-5995-4B9E-9CC3-5A76610791E6}" type="pres">
      <dgm:prSet presAssocID="{87BCCCE1-6E89-4B42-AD6F-67191377CBEB}" presName="sibTrans" presStyleLbl="sibTrans2D1" presStyleIdx="4" presStyleCnt="5" custScaleX="134704" custScaleY="117064"/>
      <dgm:spPr/>
    </dgm:pt>
    <dgm:pt modelId="{BEDBA862-865D-45AF-A449-ACF9CE51A036}" type="pres">
      <dgm:prSet presAssocID="{87BCCCE1-6E89-4B42-AD6F-67191377CBEB}" presName="connectorText" presStyleLbl="sibTrans2D1" presStyleIdx="4" presStyleCnt="5"/>
      <dgm:spPr/>
    </dgm:pt>
    <dgm:pt modelId="{86573AAD-579B-40F8-9C30-D8B9CE45B430}" type="pres">
      <dgm:prSet presAssocID="{C90D7CE1-D97F-47AA-B57C-9D62060EDD31}" presName="node" presStyleLbl="node1" presStyleIdx="5" presStyleCnt="6">
        <dgm:presLayoutVars>
          <dgm:bulletEnabled val="1"/>
        </dgm:presLayoutVars>
      </dgm:prSet>
      <dgm:spPr/>
    </dgm:pt>
  </dgm:ptLst>
  <dgm:cxnLst>
    <dgm:cxn modelId="{F284F01B-2DF7-49EB-A899-924772DC0214}" type="presOf" srcId="{4C4EE3E2-97D3-4DD5-AE86-0E0F011D1D2D}" destId="{D6403A13-AB74-42C1-A738-0C58FEADCA23}" srcOrd="0" destOrd="0" presId="urn:microsoft.com/office/officeart/2005/8/layout/process5"/>
    <dgm:cxn modelId="{D8349435-7073-4A50-825E-64305DC7BD78}" type="presOf" srcId="{4C4EE3E2-97D3-4DD5-AE86-0E0F011D1D2D}" destId="{A749A9D8-9B93-421D-8F32-E690D441E019}" srcOrd="1" destOrd="0" presId="urn:microsoft.com/office/officeart/2005/8/layout/process5"/>
    <dgm:cxn modelId="{549A7E71-1136-43DD-8A11-CC41B2331E18}" type="presOf" srcId="{DE142886-BD8C-4C06-A5A9-B6EC5C75802F}" destId="{FBE3816D-7D1E-4CB8-B804-0963A3A65E8C}" srcOrd="0" destOrd="0" presId="urn:microsoft.com/office/officeart/2005/8/layout/process5"/>
    <dgm:cxn modelId="{3F2B24D1-76DB-464C-9F56-828CA7149ABD}" type="presOf" srcId="{C90D7CE1-D97F-47AA-B57C-9D62060EDD31}" destId="{86573AAD-579B-40F8-9C30-D8B9CE45B430}" srcOrd="0" destOrd="0" presId="urn:microsoft.com/office/officeart/2005/8/layout/process5"/>
    <dgm:cxn modelId="{F5DC7EEA-3E65-4B59-B0D4-C57EEEAB9300}" type="presOf" srcId="{A60EFB4D-547F-4042-8AAC-A622F7B5911E}" destId="{DD5940B6-B40C-4D11-A459-7C3078B45E0C}" srcOrd="1" destOrd="0" presId="urn:microsoft.com/office/officeart/2005/8/layout/process5"/>
    <dgm:cxn modelId="{A9D67434-E6A3-42DF-BF72-7038776B8C52}" type="presOf" srcId="{79307DB2-01B4-476F-9C1D-95D9356FDA58}" destId="{17489901-41C9-4B3B-943B-AE5F34C771E5}" srcOrd="0" destOrd="0" presId="urn:microsoft.com/office/officeart/2005/8/layout/process5"/>
    <dgm:cxn modelId="{2FB6E6C2-43C5-439F-B0B2-ACFF893E9850}" srcId="{506B7708-BF62-4720-8029-38FF6D0F5E9F}" destId="{C90D7CE1-D97F-47AA-B57C-9D62060EDD31}" srcOrd="5" destOrd="0" parTransId="{826B2BFA-85A1-4306-9FF0-9A7B37237C8C}" sibTransId="{D691FE71-D6EB-46CA-9589-F7C5292B8666}"/>
    <dgm:cxn modelId="{FD851789-0D15-4855-A1B1-BA2EC33A07E4}" type="presOf" srcId="{B2232596-EB11-4AD3-969D-DED8C434BF30}" destId="{23BA9240-C82A-483B-BF3F-9D15FC9669EE}" srcOrd="1" destOrd="0" presId="urn:microsoft.com/office/officeart/2005/8/layout/process5"/>
    <dgm:cxn modelId="{D63426EE-0A32-4BB1-9A8C-A47402DA0406}" srcId="{506B7708-BF62-4720-8029-38FF6D0F5E9F}" destId="{AB117AC3-9756-45F3-9561-00B9DF86D7A1}" srcOrd="2" destOrd="0" parTransId="{8D22DD34-659B-41B7-9549-A963366392E4}" sibTransId="{21A04B09-BFD1-4982-832D-3B35148A8804}"/>
    <dgm:cxn modelId="{BD204EAE-1D72-4175-82A8-E55334A593EE}" type="presOf" srcId="{21A04B09-BFD1-4982-832D-3B35148A8804}" destId="{0C8B2D83-D948-4066-BE89-6C7E0EFAE490}" srcOrd="0" destOrd="0" presId="urn:microsoft.com/office/officeart/2005/8/layout/process5"/>
    <dgm:cxn modelId="{3FB9AC8F-99E2-49B4-963F-C030D89A5490}" srcId="{506B7708-BF62-4720-8029-38FF6D0F5E9F}" destId="{0F668227-E700-45AF-964E-A32CAE919695}" srcOrd="0" destOrd="0" parTransId="{07CCBCB9-A6FA-41C5-A636-24AC66CC386B}" sibTransId="{4C4EE3E2-97D3-4DD5-AE86-0E0F011D1D2D}"/>
    <dgm:cxn modelId="{D1E38BD2-3D53-44A1-8CEB-E62DB23348AC}" srcId="{506B7708-BF62-4720-8029-38FF6D0F5E9F}" destId="{96C1633E-7F53-4520-99E3-29D54FFFFDCB}" srcOrd="4" destOrd="0" parTransId="{A1594F01-5D46-4BE8-AABA-B78CFF63AA9D}" sibTransId="{87BCCCE1-6E89-4B42-AD6F-67191377CBEB}"/>
    <dgm:cxn modelId="{13591D78-BBCF-4F05-B7F8-940742DB8D51}" type="presOf" srcId="{506B7708-BF62-4720-8029-38FF6D0F5E9F}" destId="{CA5738CB-63C0-4889-8B34-25657F80EBA9}" srcOrd="0" destOrd="0" presId="urn:microsoft.com/office/officeart/2005/8/layout/process5"/>
    <dgm:cxn modelId="{EFB65F0F-1B36-4EA0-B304-A224FA872813}" type="presOf" srcId="{B2232596-EB11-4AD3-969D-DED8C434BF30}" destId="{F00195EB-D541-467E-B32B-13EF5A8B475A}" srcOrd="0" destOrd="0" presId="urn:microsoft.com/office/officeart/2005/8/layout/process5"/>
    <dgm:cxn modelId="{CED74CEB-6AFE-483F-A998-1F33EB2686E9}" srcId="{506B7708-BF62-4720-8029-38FF6D0F5E9F}" destId="{79307DB2-01B4-476F-9C1D-95D9356FDA58}" srcOrd="3" destOrd="0" parTransId="{AE750947-D59D-417B-9EB0-8FDC763CE93F}" sibTransId="{B2232596-EB11-4AD3-969D-DED8C434BF30}"/>
    <dgm:cxn modelId="{85B685CA-09EF-4794-92A5-AC0325E04D64}" type="presOf" srcId="{87BCCCE1-6E89-4B42-AD6F-67191377CBEB}" destId="{BEDBA862-865D-45AF-A449-ACF9CE51A036}" srcOrd="1" destOrd="0" presId="urn:microsoft.com/office/officeart/2005/8/layout/process5"/>
    <dgm:cxn modelId="{6249F673-F0FE-4A79-98D5-3B47B7C396E4}" type="presOf" srcId="{21A04B09-BFD1-4982-832D-3B35148A8804}" destId="{226384A8-63B8-40A7-AC71-146EAFE62202}" srcOrd="1" destOrd="0" presId="urn:microsoft.com/office/officeart/2005/8/layout/process5"/>
    <dgm:cxn modelId="{88AB1A80-12F2-41FF-A776-04C494F02F36}" type="presOf" srcId="{0F668227-E700-45AF-964E-A32CAE919695}" destId="{D0F225CE-7B96-40B5-AF74-423D85A61FC2}" srcOrd="0" destOrd="0" presId="urn:microsoft.com/office/officeart/2005/8/layout/process5"/>
    <dgm:cxn modelId="{85A9DD9F-E8FB-46B6-829F-D17B070CE583}" type="presOf" srcId="{87BCCCE1-6E89-4B42-AD6F-67191377CBEB}" destId="{9542706F-5995-4B9E-9CC3-5A76610791E6}" srcOrd="0" destOrd="0" presId="urn:microsoft.com/office/officeart/2005/8/layout/process5"/>
    <dgm:cxn modelId="{B2DC3F4A-1A33-44F4-BBE4-138859F9C732}" type="presOf" srcId="{A60EFB4D-547F-4042-8AAC-A622F7B5911E}" destId="{9F46DF07-E6FA-4D8E-8322-4F16F25637E5}" srcOrd="0" destOrd="0" presId="urn:microsoft.com/office/officeart/2005/8/layout/process5"/>
    <dgm:cxn modelId="{560E1E43-9F32-4960-AC7A-A8E87DFC6823}" type="presOf" srcId="{AB117AC3-9756-45F3-9561-00B9DF86D7A1}" destId="{8D6048A9-DF03-44C2-B4D0-E7BEC3879567}" srcOrd="0" destOrd="0" presId="urn:microsoft.com/office/officeart/2005/8/layout/process5"/>
    <dgm:cxn modelId="{436E84BC-74A5-4DB6-97C4-A9E3162F5414}" srcId="{506B7708-BF62-4720-8029-38FF6D0F5E9F}" destId="{DE142886-BD8C-4C06-A5A9-B6EC5C75802F}" srcOrd="1" destOrd="0" parTransId="{3ED69E58-FD6D-4784-96C4-988FB43A83E5}" sibTransId="{A60EFB4D-547F-4042-8AAC-A622F7B5911E}"/>
    <dgm:cxn modelId="{5EB83060-B42F-4B66-90A9-E83374D44754}" type="presOf" srcId="{96C1633E-7F53-4520-99E3-29D54FFFFDCB}" destId="{748B469C-0F63-4964-A5AC-54D5372D95B0}" srcOrd="0" destOrd="0" presId="urn:microsoft.com/office/officeart/2005/8/layout/process5"/>
    <dgm:cxn modelId="{EB345DF3-3F20-411A-920F-E8AFC94289AC}" type="presParOf" srcId="{CA5738CB-63C0-4889-8B34-25657F80EBA9}" destId="{D0F225CE-7B96-40B5-AF74-423D85A61FC2}" srcOrd="0" destOrd="0" presId="urn:microsoft.com/office/officeart/2005/8/layout/process5"/>
    <dgm:cxn modelId="{E9210F6C-4AEE-4E45-ACEC-9EC48E3EBF0C}" type="presParOf" srcId="{CA5738CB-63C0-4889-8B34-25657F80EBA9}" destId="{D6403A13-AB74-42C1-A738-0C58FEADCA23}" srcOrd="1" destOrd="0" presId="urn:microsoft.com/office/officeart/2005/8/layout/process5"/>
    <dgm:cxn modelId="{88675CE2-8DEF-49B9-BC09-98F900028188}" type="presParOf" srcId="{D6403A13-AB74-42C1-A738-0C58FEADCA23}" destId="{A749A9D8-9B93-421D-8F32-E690D441E019}" srcOrd="0" destOrd="0" presId="urn:microsoft.com/office/officeart/2005/8/layout/process5"/>
    <dgm:cxn modelId="{16934D36-2558-4B94-BEBC-B5FD44B58906}" type="presParOf" srcId="{CA5738CB-63C0-4889-8B34-25657F80EBA9}" destId="{FBE3816D-7D1E-4CB8-B804-0963A3A65E8C}" srcOrd="2" destOrd="0" presId="urn:microsoft.com/office/officeart/2005/8/layout/process5"/>
    <dgm:cxn modelId="{2B8E0024-07EF-47E2-8FAE-4051A87635F8}" type="presParOf" srcId="{CA5738CB-63C0-4889-8B34-25657F80EBA9}" destId="{9F46DF07-E6FA-4D8E-8322-4F16F25637E5}" srcOrd="3" destOrd="0" presId="urn:microsoft.com/office/officeart/2005/8/layout/process5"/>
    <dgm:cxn modelId="{0780BD44-18B9-41FB-ACBA-2C54A31AD7DF}" type="presParOf" srcId="{9F46DF07-E6FA-4D8E-8322-4F16F25637E5}" destId="{DD5940B6-B40C-4D11-A459-7C3078B45E0C}" srcOrd="0" destOrd="0" presId="urn:microsoft.com/office/officeart/2005/8/layout/process5"/>
    <dgm:cxn modelId="{37067438-3DF9-448F-A66E-820680DA7BAD}" type="presParOf" srcId="{CA5738CB-63C0-4889-8B34-25657F80EBA9}" destId="{8D6048A9-DF03-44C2-B4D0-E7BEC3879567}" srcOrd="4" destOrd="0" presId="urn:microsoft.com/office/officeart/2005/8/layout/process5"/>
    <dgm:cxn modelId="{0149E96A-8919-4ABC-97D1-D927B24FF533}" type="presParOf" srcId="{CA5738CB-63C0-4889-8B34-25657F80EBA9}" destId="{0C8B2D83-D948-4066-BE89-6C7E0EFAE490}" srcOrd="5" destOrd="0" presId="urn:microsoft.com/office/officeart/2005/8/layout/process5"/>
    <dgm:cxn modelId="{62526DBE-B290-450A-8CD3-2ACD10BBDE3B}" type="presParOf" srcId="{0C8B2D83-D948-4066-BE89-6C7E0EFAE490}" destId="{226384A8-63B8-40A7-AC71-146EAFE62202}" srcOrd="0" destOrd="0" presId="urn:microsoft.com/office/officeart/2005/8/layout/process5"/>
    <dgm:cxn modelId="{228FC110-849D-4854-9505-4B7023DA9EDE}" type="presParOf" srcId="{CA5738CB-63C0-4889-8B34-25657F80EBA9}" destId="{17489901-41C9-4B3B-943B-AE5F34C771E5}" srcOrd="6" destOrd="0" presId="urn:microsoft.com/office/officeart/2005/8/layout/process5"/>
    <dgm:cxn modelId="{12CB27FD-65E3-42AF-8F55-23CE54487935}" type="presParOf" srcId="{CA5738CB-63C0-4889-8B34-25657F80EBA9}" destId="{F00195EB-D541-467E-B32B-13EF5A8B475A}" srcOrd="7" destOrd="0" presId="urn:microsoft.com/office/officeart/2005/8/layout/process5"/>
    <dgm:cxn modelId="{6A023155-B03D-4E83-B482-EEE5C5369256}" type="presParOf" srcId="{F00195EB-D541-467E-B32B-13EF5A8B475A}" destId="{23BA9240-C82A-483B-BF3F-9D15FC9669EE}" srcOrd="0" destOrd="0" presId="urn:microsoft.com/office/officeart/2005/8/layout/process5"/>
    <dgm:cxn modelId="{5D5206BB-C600-45C3-92DC-0B8B40B24750}" type="presParOf" srcId="{CA5738CB-63C0-4889-8B34-25657F80EBA9}" destId="{748B469C-0F63-4964-A5AC-54D5372D95B0}" srcOrd="8" destOrd="0" presId="urn:microsoft.com/office/officeart/2005/8/layout/process5"/>
    <dgm:cxn modelId="{56FF6583-89CF-428A-951B-3B22B0D70609}" type="presParOf" srcId="{CA5738CB-63C0-4889-8B34-25657F80EBA9}" destId="{9542706F-5995-4B9E-9CC3-5A76610791E6}" srcOrd="9" destOrd="0" presId="urn:microsoft.com/office/officeart/2005/8/layout/process5"/>
    <dgm:cxn modelId="{1844AF52-0A06-41C7-A636-0DAB76771865}" type="presParOf" srcId="{9542706F-5995-4B9E-9CC3-5A76610791E6}" destId="{BEDBA862-865D-45AF-A449-ACF9CE51A036}" srcOrd="0" destOrd="0" presId="urn:microsoft.com/office/officeart/2005/8/layout/process5"/>
    <dgm:cxn modelId="{611802FE-D567-4884-97D4-28C9762D4C55}" type="presParOf" srcId="{CA5738CB-63C0-4889-8B34-25657F80EBA9}" destId="{86573AAD-579B-40F8-9C30-D8B9CE45B430}" srcOrd="10"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225CE-7B96-40B5-AF74-423D85A61FC2}">
      <dsp:nvSpPr>
        <dsp:cNvPr id="0" name=""/>
        <dsp:cNvSpPr/>
      </dsp:nvSpPr>
      <dsp:spPr>
        <a:xfrm>
          <a:off x="8634" y="855925"/>
          <a:ext cx="2580752" cy="1548451"/>
        </a:xfrm>
        <a:prstGeom prst="roundRect">
          <a:avLst>
            <a:gd name="adj" fmla="val 10000"/>
          </a:avLst>
        </a:prstGeom>
        <a:solidFill>
          <a:schemeClr val="accent6">
            <a:lumMod val="60000"/>
            <a:lumOff val="40000"/>
          </a:schemeClr>
        </a:solidFill>
        <a:ln w="38100" cap="flat" cmpd="sng" algn="ctr">
          <a:solidFill>
            <a:schemeClr val="tx1">
              <a:lumMod val="95000"/>
              <a:lumOff val="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solidFill>
                <a:schemeClr val="bg1"/>
              </a:solidFill>
            </a:rPr>
            <a:t>Programa ARCGIS</a:t>
          </a:r>
        </a:p>
      </dsp:txBody>
      <dsp:txXfrm>
        <a:off x="53987" y="901278"/>
        <a:ext cx="2490046" cy="1457745"/>
      </dsp:txXfrm>
    </dsp:sp>
    <dsp:sp modelId="{D6403A13-AB74-42C1-A738-0C58FEADCA23}">
      <dsp:nvSpPr>
        <dsp:cNvPr id="0" name=""/>
        <dsp:cNvSpPr/>
      </dsp:nvSpPr>
      <dsp:spPr>
        <a:xfrm rot="524537">
          <a:off x="2699205" y="1623495"/>
          <a:ext cx="991342" cy="598808"/>
        </a:xfrm>
        <a:prstGeom prst="rightArrow">
          <a:avLst>
            <a:gd name="adj1" fmla="val 60000"/>
            <a:gd name="adj2" fmla="val 50000"/>
          </a:avLst>
        </a:prstGeom>
        <a:solidFill>
          <a:schemeClr val="accent2">
            <a:lumMod val="50000"/>
          </a:schemeClr>
        </a:solidFill>
        <a:ln>
          <a:solidFill>
            <a:schemeClr val="bg2">
              <a:lumMod val="10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bg1"/>
              </a:solidFill>
            </a:rPr>
            <a:t>Geoprocessamento</a:t>
          </a:r>
          <a:endParaRPr lang="pt-BR" sz="700" kern="1200" dirty="0">
            <a:solidFill>
              <a:schemeClr val="bg1"/>
            </a:solidFill>
          </a:endParaRPr>
        </a:p>
      </dsp:txBody>
      <dsp:txXfrm>
        <a:off x="2700249" y="1729605"/>
        <a:ext cx="811700" cy="359284"/>
      </dsp:txXfrm>
    </dsp:sp>
    <dsp:sp modelId="{FBE3816D-7D1E-4CB8-B804-0963A3A65E8C}">
      <dsp:nvSpPr>
        <dsp:cNvPr id="0" name=""/>
        <dsp:cNvSpPr/>
      </dsp:nvSpPr>
      <dsp:spPr>
        <a:xfrm>
          <a:off x="3735344" y="1429007"/>
          <a:ext cx="2580752" cy="1548451"/>
        </a:xfrm>
        <a:prstGeom prst="roundRect">
          <a:avLst>
            <a:gd name="adj" fmla="val 10000"/>
          </a:avLst>
        </a:prstGeom>
        <a:solidFill>
          <a:schemeClr val="accent6">
            <a:lumMod val="60000"/>
            <a:lumOff val="40000"/>
          </a:schemeClr>
        </a:solidFill>
        <a:ln w="38100" cap="flat" cmpd="sng" algn="ctr">
          <a:solidFill>
            <a:schemeClr val="bg2">
              <a:lumMod val="1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solidFill>
                <a:schemeClr val="bg1"/>
              </a:solidFill>
            </a:rPr>
            <a:t>Folhas topográficas do IGC</a:t>
          </a:r>
        </a:p>
      </dsp:txBody>
      <dsp:txXfrm>
        <a:off x="3780697" y="1474360"/>
        <a:ext cx="2490046" cy="1457745"/>
      </dsp:txXfrm>
    </dsp:sp>
    <dsp:sp modelId="{9F46DF07-E6FA-4D8E-8322-4F16F25637E5}">
      <dsp:nvSpPr>
        <dsp:cNvPr id="0" name=""/>
        <dsp:cNvSpPr/>
      </dsp:nvSpPr>
      <dsp:spPr>
        <a:xfrm rot="21041968">
          <a:off x="6385928" y="1616638"/>
          <a:ext cx="842123" cy="640026"/>
        </a:xfrm>
        <a:prstGeom prst="rightArrow">
          <a:avLst>
            <a:gd name="adj1" fmla="val 60000"/>
            <a:gd name="adj2" fmla="val 50000"/>
          </a:avLst>
        </a:prstGeom>
        <a:solidFill>
          <a:schemeClr val="accent2">
            <a:lumMod val="50000"/>
          </a:schemeClr>
        </a:solidFill>
        <a:ln>
          <a:solidFill>
            <a:schemeClr val="bg2">
              <a:lumMod val="10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bg1"/>
              </a:solidFill>
            </a:rPr>
            <a:t>Projeção</a:t>
          </a:r>
          <a:endParaRPr lang="pt-BR" sz="800" kern="1200" dirty="0">
            <a:solidFill>
              <a:schemeClr val="bg1"/>
            </a:solidFill>
          </a:endParaRPr>
        </a:p>
      </dsp:txBody>
      <dsp:txXfrm>
        <a:off x="6387190" y="1760158"/>
        <a:ext cx="650115" cy="384016"/>
      </dsp:txXfrm>
    </dsp:sp>
    <dsp:sp modelId="{8D6048A9-DF03-44C2-B4D0-E7BEC3879567}">
      <dsp:nvSpPr>
        <dsp:cNvPr id="0" name=""/>
        <dsp:cNvSpPr/>
      </dsp:nvSpPr>
      <dsp:spPr>
        <a:xfrm>
          <a:off x="7234742" y="855925"/>
          <a:ext cx="2580752" cy="1548451"/>
        </a:xfrm>
        <a:prstGeom prst="roundRect">
          <a:avLst>
            <a:gd name="adj" fmla="val 10000"/>
          </a:avLst>
        </a:prstGeom>
        <a:solidFill>
          <a:schemeClr val="accent6">
            <a:lumMod val="60000"/>
            <a:lumOff val="4000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solidFill>
                <a:schemeClr val="bg1"/>
              </a:solidFill>
            </a:rPr>
            <a:t>Compatibilização de referenciais geodésicos</a:t>
          </a:r>
        </a:p>
      </dsp:txBody>
      <dsp:txXfrm>
        <a:off x="7280095" y="901278"/>
        <a:ext cx="2490046" cy="1457745"/>
      </dsp:txXfrm>
    </dsp:sp>
    <dsp:sp modelId="{0C8B2D83-D948-4066-BE89-6C7E0EFAE490}">
      <dsp:nvSpPr>
        <dsp:cNvPr id="0" name=""/>
        <dsp:cNvSpPr/>
      </dsp:nvSpPr>
      <dsp:spPr>
        <a:xfrm rot="5400000">
          <a:off x="8205393" y="2495064"/>
          <a:ext cx="639451" cy="819957"/>
        </a:xfrm>
        <a:prstGeom prst="rightArrow">
          <a:avLst>
            <a:gd name="adj1" fmla="val 60000"/>
            <a:gd name="adj2" fmla="val 50000"/>
          </a:avLst>
        </a:prstGeom>
        <a:solidFill>
          <a:schemeClr val="accent2">
            <a:lumMod val="50000"/>
          </a:schemeClr>
        </a:solidFill>
        <a:ln>
          <a:solidFill>
            <a:schemeClr val="bg2">
              <a:lumMod val="10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bg1"/>
              </a:solidFill>
            </a:rPr>
            <a:t>Polygon</a:t>
          </a:r>
          <a:endParaRPr lang="pt-BR" sz="800" kern="1200" dirty="0">
            <a:solidFill>
              <a:schemeClr val="bg1"/>
            </a:solidFill>
          </a:endParaRPr>
        </a:p>
      </dsp:txBody>
      <dsp:txXfrm rot="-5400000">
        <a:off x="8279132" y="2585317"/>
        <a:ext cx="491975" cy="447616"/>
      </dsp:txXfrm>
    </dsp:sp>
    <dsp:sp modelId="{17489901-41C9-4B3B-943B-AE5F34C771E5}">
      <dsp:nvSpPr>
        <dsp:cNvPr id="0" name=""/>
        <dsp:cNvSpPr/>
      </dsp:nvSpPr>
      <dsp:spPr>
        <a:xfrm>
          <a:off x="7234742" y="3436678"/>
          <a:ext cx="2580752" cy="1548451"/>
        </a:xfrm>
        <a:prstGeom prst="roundRect">
          <a:avLst>
            <a:gd name="adj" fmla="val 10000"/>
          </a:avLst>
        </a:prstGeom>
        <a:solidFill>
          <a:schemeClr val="accent6">
            <a:lumMod val="60000"/>
            <a:lumOff val="4000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solidFill>
                <a:schemeClr val="bg1"/>
              </a:solidFill>
            </a:rPr>
            <a:t>Bacia Hidrográfica</a:t>
          </a:r>
        </a:p>
      </dsp:txBody>
      <dsp:txXfrm>
        <a:off x="7280095" y="3482031"/>
        <a:ext cx="2490046" cy="1457745"/>
      </dsp:txXfrm>
    </dsp:sp>
    <dsp:sp modelId="{F00195EB-D541-467E-B32B-13EF5A8B475A}">
      <dsp:nvSpPr>
        <dsp:cNvPr id="0" name=""/>
        <dsp:cNvSpPr/>
      </dsp:nvSpPr>
      <dsp:spPr>
        <a:xfrm rot="10436869">
          <a:off x="6462560" y="4072365"/>
          <a:ext cx="701868" cy="640026"/>
        </a:xfrm>
        <a:prstGeom prst="rightArrow">
          <a:avLst>
            <a:gd name="adj1" fmla="val 60000"/>
            <a:gd name="adj2" fmla="val 50000"/>
          </a:avLst>
        </a:prstGeom>
        <a:solidFill>
          <a:schemeClr val="accent2">
            <a:lumMod val="50000"/>
          </a:schemeClr>
        </a:solidFill>
        <a:ln>
          <a:solidFill>
            <a:schemeClr val="bg2">
              <a:lumMod val="10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bg1"/>
              </a:solidFill>
            </a:rPr>
            <a:t>Polyline</a:t>
          </a:r>
          <a:endParaRPr lang="pt-BR" sz="800" kern="1200" dirty="0">
            <a:solidFill>
              <a:schemeClr val="bg1"/>
            </a:solidFill>
          </a:endParaRPr>
        </a:p>
      </dsp:txBody>
      <dsp:txXfrm rot="10800000">
        <a:off x="6654033" y="4190248"/>
        <a:ext cx="509860" cy="384016"/>
      </dsp:txXfrm>
    </dsp:sp>
    <dsp:sp modelId="{748B469C-0F63-4964-A5AC-54D5372D95B0}">
      <dsp:nvSpPr>
        <dsp:cNvPr id="0" name=""/>
        <dsp:cNvSpPr/>
      </dsp:nvSpPr>
      <dsp:spPr>
        <a:xfrm>
          <a:off x="3785437" y="3802391"/>
          <a:ext cx="2580752" cy="1548451"/>
        </a:xfrm>
        <a:prstGeom prst="roundRect">
          <a:avLst>
            <a:gd name="adj" fmla="val 10000"/>
          </a:avLst>
        </a:prstGeom>
        <a:solidFill>
          <a:schemeClr val="accent6">
            <a:lumMod val="60000"/>
            <a:lumOff val="40000"/>
          </a:schemeClr>
        </a:solidFill>
        <a:ln w="38100" cap="flat" cmpd="sng" algn="ctr">
          <a:solidFill>
            <a:schemeClr val="bg2">
              <a:lumMod val="1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solidFill>
                <a:schemeClr val="bg1"/>
              </a:solidFill>
            </a:rPr>
            <a:t>Curva de nível e hidrografia</a:t>
          </a:r>
        </a:p>
      </dsp:txBody>
      <dsp:txXfrm>
        <a:off x="3830790" y="3847744"/>
        <a:ext cx="2490046" cy="1457745"/>
      </dsp:txXfrm>
    </dsp:sp>
    <dsp:sp modelId="{9542706F-5995-4B9E-9CC3-5A76610791E6}">
      <dsp:nvSpPr>
        <dsp:cNvPr id="0" name=""/>
        <dsp:cNvSpPr/>
      </dsp:nvSpPr>
      <dsp:spPr>
        <a:xfrm rot="11131847">
          <a:off x="2776407" y="4020877"/>
          <a:ext cx="857891" cy="749240"/>
        </a:xfrm>
        <a:prstGeom prst="rightArrow">
          <a:avLst>
            <a:gd name="adj1" fmla="val 60000"/>
            <a:gd name="adj2" fmla="val 50000"/>
          </a:avLst>
        </a:prstGeom>
        <a:solidFill>
          <a:schemeClr val="accent2">
            <a:lumMod val="50000"/>
          </a:schemeClr>
        </a:solidFill>
        <a:ln>
          <a:solidFill>
            <a:schemeClr val="bg2">
              <a:lumMod val="10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bg1"/>
              </a:solidFill>
            </a:rPr>
            <a:t>Calculate</a:t>
          </a:r>
        </a:p>
        <a:p>
          <a:pPr marL="0" lvl="0" indent="0" algn="ctr" defTabSz="488950">
            <a:lnSpc>
              <a:spcPct val="90000"/>
            </a:lnSpc>
            <a:spcBef>
              <a:spcPct val="0"/>
            </a:spcBef>
            <a:spcAft>
              <a:spcPct val="35000"/>
            </a:spcAft>
            <a:buNone/>
          </a:pPr>
          <a:r>
            <a:rPr lang="pt-BR" sz="1100" kern="1200" dirty="0">
              <a:solidFill>
                <a:schemeClr val="bg1"/>
              </a:solidFill>
            </a:rPr>
            <a:t>geometry</a:t>
          </a:r>
        </a:p>
      </dsp:txBody>
      <dsp:txXfrm rot="10800000">
        <a:off x="3000656" y="4181557"/>
        <a:ext cx="633119" cy="449544"/>
      </dsp:txXfrm>
    </dsp:sp>
    <dsp:sp modelId="{86573AAD-579B-40F8-9C30-D8B9CE45B430}">
      <dsp:nvSpPr>
        <dsp:cNvPr id="0" name=""/>
        <dsp:cNvSpPr/>
      </dsp:nvSpPr>
      <dsp:spPr>
        <a:xfrm>
          <a:off x="8634" y="3436678"/>
          <a:ext cx="2580752" cy="1548451"/>
        </a:xfrm>
        <a:prstGeom prst="roundRect">
          <a:avLst>
            <a:gd name="adj" fmla="val 10000"/>
          </a:avLst>
        </a:prstGeom>
        <a:solidFill>
          <a:schemeClr val="accent6">
            <a:lumMod val="60000"/>
            <a:lumOff val="40000"/>
          </a:schemeClr>
        </a:solidFill>
        <a:ln w="38100" cap="flat" cmpd="sng" algn="ctr">
          <a:solidFill>
            <a:schemeClr val="tx1">
              <a:lumMod val="95000"/>
              <a:lumOff val="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kern="1200" dirty="0">
              <a:solidFill>
                <a:schemeClr val="bg1"/>
              </a:solidFill>
            </a:rPr>
            <a:t>Parâmetros fisiográficos</a:t>
          </a:r>
        </a:p>
      </dsp:txBody>
      <dsp:txXfrm>
        <a:off x="53987" y="3482031"/>
        <a:ext cx="2490046" cy="14577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2763"/>
          </a:xfrm>
          <a:prstGeom prst="rect">
            <a:avLst/>
          </a:prstGeom>
        </p:spPr>
        <p:txBody>
          <a:bodyPr vert="horz" lIns="95500" tIns="47750" rIns="95500" bIns="47750" rtlCol="0"/>
          <a:lstStyle>
            <a:lvl1pPr algn="l" defTabSz="3867747" fontAlgn="auto">
              <a:spcBef>
                <a:spcPts val="0"/>
              </a:spcBef>
              <a:spcAft>
                <a:spcPts val="0"/>
              </a:spcAft>
              <a:defRPr sz="1300">
                <a:latin typeface="+mn-lt"/>
              </a:defRPr>
            </a:lvl1pPr>
          </a:lstStyle>
          <a:p>
            <a:pPr>
              <a:defRPr/>
            </a:pPr>
            <a:endParaRPr lang="pt-BR"/>
          </a:p>
        </p:txBody>
      </p:sp>
      <p:sp>
        <p:nvSpPr>
          <p:cNvPr id="3" name="Espaço Reservado para Data 2"/>
          <p:cNvSpPr>
            <a:spLocks noGrp="1"/>
          </p:cNvSpPr>
          <p:nvPr>
            <p:ph type="dt" idx="1"/>
          </p:nvPr>
        </p:nvSpPr>
        <p:spPr>
          <a:xfrm>
            <a:off x="4021138" y="0"/>
            <a:ext cx="3076575" cy="512763"/>
          </a:xfrm>
          <a:prstGeom prst="rect">
            <a:avLst/>
          </a:prstGeom>
        </p:spPr>
        <p:txBody>
          <a:bodyPr vert="horz" lIns="95500" tIns="47750" rIns="95500" bIns="47750" rtlCol="0"/>
          <a:lstStyle>
            <a:lvl1pPr algn="r" defTabSz="3867747" fontAlgn="auto">
              <a:spcBef>
                <a:spcPts val="0"/>
              </a:spcBef>
              <a:spcAft>
                <a:spcPts val="0"/>
              </a:spcAft>
              <a:defRPr sz="1300">
                <a:latin typeface="+mn-lt"/>
              </a:defRPr>
            </a:lvl1pPr>
          </a:lstStyle>
          <a:p>
            <a:pPr>
              <a:defRPr/>
            </a:pPr>
            <a:fld id="{E5B16094-512B-41BC-A192-46E08D9EDA8E}" type="datetimeFigureOut">
              <a:rPr lang="pt-BR"/>
              <a:pPr>
                <a:defRPr/>
              </a:pPr>
              <a:t>20/05/2016</a:t>
            </a:fld>
            <a:endParaRPr lang="pt-BR"/>
          </a:p>
        </p:txBody>
      </p:sp>
      <p:sp>
        <p:nvSpPr>
          <p:cNvPr id="4" name="Espaço Reservado para Imagem de Slide 3"/>
          <p:cNvSpPr>
            <a:spLocks noGrp="1" noRot="1" noChangeAspect="1"/>
          </p:cNvSpPr>
          <p:nvPr>
            <p:ph type="sldImg" idx="2"/>
          </p:nvPr>
        </p:nvSpPr>
        <p:spPr>
          <a:xfrm>
            <a:off x="2111375" y="766763"/>
            <a:ext cx="2876550" cy="3838575"/>
          </a:xfrm>
          <a:prstGeom prst="rect">
            <a:avLst/>
          </a:prstGeom>
          <a:noFill/>
          <a:ln w="12700">
            <a:solidFill>
              <a:prstClr val="black"/>
            </a:solidFill>
          </a:ln>
        </p:spPr>
        <p:txBody>
          <a:bodyPr vert="horz" lIns="95500" tIns="47750" rIns="95500" bIns="47750" rtlCol="0" anchor="ctr"/>
          <a:lstStyle/>
          <a:p>
            <a:pPr lvl="0"/>
            <a:endParaRPr lang="pt-BR" noProof="0"/>
          </a:p>
        </p:txBody>
      </p:sp>
      <p:sp>
        <p:nvSpPr>
          <p:cNvPr id="5" name="Espaço Reservado para Anotações 4"/>
          <p:cNvSpPr>
            <a:spLocks noGrp="1"/>
          </p:cNvSpPr>
          <p:nvPr>
            <p:ph type="body" sz="quarter" idx="3"/>
          </p:nvPr>
        </p:nvSpPr>
        <p:spPr>
          <a:xfrm>
            <a:off x="709613" y="4862513"/>
            <a:ext cx="5680075" cy="4605337"/>
          </a:xfrm>
          <a:prstGeom prst="rect">
            <a:avLst/>
          </a:prstGeom>
        </p:spPr>
        <p:txBody>
          <a:bodyPr vert="horz" lIns="95500" tIns="47750" rIns="95500" bIns="4775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720263"/>
            <a:ext cx="3076575" cy="512762"/>
          </a:xfrm>
          <a:prstGeom prst="rect">
            <a:avLst/>
          </a:prstGeom>
        </p:spPr>
        <p:txBody>
          <a:bodyPr vert="horz" lIns="95500" tIns="47750" rIns="95500" bIns="47750" rtlCol="0" anchor="b"/>
          <a:lstStyle>
            <a:lvl1pPr algn="l" defTabSz="3867747" fontAlgn="auto">
              <a:spcBef>
                <a:spcPts val="0"/>
              </a:spcBef>
              <a:spcAft>
                <a:spcPts val="0"/>
              </a:spcAft>
              <a:defRPr sz="1300">
                <a:latin typeface="+mn-lt"/>
              </a:defRPr>
            </a:lvl1pPr>
          </a:lstStyle>
          <a:p>
            <a:pPr>
              <a:defRPr/>
            </a:pPr>
            <a:endParaRPr lang="pt-BR"/>
          </a:p>
        </p:txBody>
      </p:sp>
      <p:sp>
        <p:nvSpPr>
          <p:cNvPr id="7" name="Espaço Reservado para Número de Slide 6"/>
          <p:cNvSpPr>
            <a:spLocks noGrp="1"/>
          </p:cNvSpPr>
          <p:nvPr>
            <p:ph type="sldNum" sz="quarter" idx="5"/>
          </p:nvPr>
        </p:nvSpPr>
        <p:spPr>
          <a:xfrm>
            <a:off x="4021138" y="9720263"/>
            <a:ext cx="3076575" cy="512762"/>
          </a:xfrm>
          <a:prstGeom prst="rect">
            <a:avLst/>
          </a:prstGeom>
        </p:spPr>
        <p:txBody>
          <a:bodyPr vert="horz" lIns="95500" tIns="47750" rIns="95500" bIns="47750" rtlCol="0" anchor="b"/>
          <a:lstStyle>
            <a:lvl1pPr algn="r" defTabSz="3867747" fontAlgn="auto">
              <a:spcBef>
                <a:spcPts val="0"/>
              </a:spcBef>
              <a:spcAft>
                <a:spcPts val="0"/>
              </a:spcAft>
              <a:defRPr sz="1300">
                <a:latin typeface="+mn-lt"/>
              </a:defRPr>
            </a:lvl1pPr>
          </a:lstStyle>
          <a:p>
            <a:pPr>
              <a:defRPr/>
            </a:pPr>
            <a:fld id="{F3CECA27-0A40-4E84-95C0-89C91AAE8F50}" type="slidenum">
              <a:rPr lang="pt-BR"/>
              <a:pPr>
                <a:defRPr/>
              </a:pPr>
              <a:t>‹nº›</a:t>
            </a:fld>
            <a:endParaRPr lang="pt-BR"/>
          </a:p>
        </p:txBody>
      </p:sp>
    </p:spTree>
    <p:extLst>
      <p:ext uri="{BB962C8B-B14F-4D97-AF65-F5344CB8AC3E}">
        <p14:creationId xmlns:p14="http://schemas.microsoft.com/office/powerpoint/2010/main" val="1716824464"/>
      </p:ext>
    </p:extLst>
  </p:cSld>
  <p:clrMap bg1="lt1" tx1="dk1" bg2="lt2" tx2="dk2" accent1="accent1" accent2="accent2" accent3="accent3" accent4="accent4" accent5="accent5" accent6="accent6" hlink="hlink" folHlink="folHlink"/>
  <p:notesStyle>
    <a:lvl1pPr algn="l" defTabSz="4318000" rtl="0" eaLnBrk="0" fontAlgn="base" hangingPunct="0">
      <a:spcBef>
        <a:spcPct val="30000"/>
      </a:spcBef>
      <a:spcAft>
        <a:spcPct val="0"/>
      </a:spcAft>
      <a:defRPr sz="5700" kern="1200">
        <a:solidFill>
          <a:schemeClr val="tx1"/>
        </a:solidFill>
        <a:latin typeface="+mn-lt"/>
        <a:ea typeface="+mn-ea"/>
        <a:cs typeface="+mn-cs"/>
      </a:defRPr>
    </a:lvl1pPr>
    <a:lvl2pPr marL="2159000" algn="l" defTabSz="4318000" rtl="0" eaLnBrk="0" fontAlgn="base" hangingPunct="0">
      <a:spcBef>
        <a:spcPct val="30000"/>
      </a:spcBef>
      <a:spcAft>
        <a:spcPct val="0"/>
      </a:spcAft>
      <a:defRPr sz="5700" kern="1200">
        <a:solidFill>
          <a:schemeClr val="tx1"/>
        </a:solidFill>
        <a:latin typeface="+mn-lt"/>
        <a:ea typeface="+mn-ea"/>
        <a:cs typeface="+mn-cs"/>
      </a:defRPr>
    </a:lvl2pPr>
    <a:lvl3pPr marL="4318000" algn="l" defTabSz="4318000" rtl="0" eaLnBrk="0" fontAlgn="base" hangingPunct="0">
      <a:spcBef>
        <a:spcPct val="30000"/>
      </a:spcBef>
      <a:spcAft>
        <a:spcPct val="0"/>
      </a:spcAft>
      <a:defRPr sz="5700" kern="1200">
        <a:solidFill>
          <a:schemeClr val="tx1"/>
        </a:solidFill>
        <a:latin typeface="+mn-lt"/>
        <a:ea typeface="+mn-ea"/>
        <a:cs typeface="+mn-cs"/>
      </a:defRPr>
    </a:lvl3pPr>
    <a:lvl4pPr marL="6478588" algn="l" defTabSz="4318000" rtl="0" eaLnBrk="0" fontAlgn="base" hangingPunct="0">
      <a:spcBef>
        <a:spcPct val="30000"/>
      </a:spcBef>
      <a:spcAft>
        <a:spcPct val="0"/>
      </a:spcAft>
      <a:defRPr sz="5700" kern="1200">
        <a:solidFill>
          <a:schemeClr val="tx1"/>
        </a:solidFill>
        <a:latin typeface="+mn-lt"/>
        <a:ea typeface="+mn-ea"/>
        <a:cs typeface="+mn-cs"/>
      </a:defRPr>
    </a:lvl4pPr>
    <a:lvl5pPr marL="8637588" algn="l" defTabSz="4318000" rtl="0" eaLnBrk="0" fontAlgn="base" hangingPunct="0">
      <a:spcBef>
        <a:spcPct val="30000"/>
      </a:spcBef>
      <a:spcAft>
        <a:spcPct val="0"/>
      </a:spcAft>
      <a:defRPr sz="5700" kern="1200">
        <a:solidFill>
          <a:schemeClr val="tx1"/>
        </a:solidFill>
        <a:latin typeface="+mn-lt"/>
        <a:ea typeface="+mn-ea"/>
        <a:cs typeface="+mn-cs"/>
      </a:defRPr>
    </a:lvl5pPr>
    <a:lvl6pPr marL="10799576" algn="l" defTabSz="4319830" rtl="0" eaLnBrk="1" latinLnBrk="0" hangingPunct="1">
      <a:defRPr sz="5700" kern="1200">
        <a:solidFill>
          <a:schemeClr val="tx1"/>
        </a:solidFill>
        <a:latin typeface="+mn-lt"/>
        <a:ea typeface="+mn-ea"/>
        <a:cs typeface="+mn-cs"/>
      </a:defRPr>
    </a:lvl6pPr>
    <a:lvl7pPr marL="12959490" algn="l" defTabSz="4319830" rtl="0" eaLnBrk="1" latinLnBrk="0" hangingPunct="1">
      <a:defRPr sz="5700" kern="1200">
        <a:solidFill>
          <a:schemeClr val="tx1"/>
        </a:solidFill>
        <a:latin typeface="+mn-lt"/>
        <a:ea typeface="+mn-ea"/>
        <a:cs typeface="+mn-cs"/>
      </a:defRPr>
    </a:lvl7pPr>
    <a:lvl8pPr marL="15119405" algn="l" defTabSz="4319830" rtl="0" eaLnBrk="1" latinLnBrk="0" hangingPunct="1">
      <a:defRPr sz="5700" kern="1200">
        <a:solidFill>
          <a:schemeClr val="tx1"/>
        </a:solidFill>
        <a:latin typeface="+mn-lt"/>
        <a:ea typeface="+mn-ea"/>
        <a:cs typeface="+mn-cs"/>
      </a:defRPr>
    </a:lvl8pPr>
    <a:lvl9pPr marL="17279321" algn="l" defTabSz="431983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536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00" name="Espaço Reservado para Número de Slide 3"/>
          <p:cNvSpPr txBox="1">
            <a:spLocks noGrp="1"/>
          </p:cNvSpPr>
          <p:nvPr/>
        </p:nvSpPr>
        <p:spPr bwMode="auto">
          <a:xfrm>
            <a:off x="4021138" y="9720263"/>
            <a:ext cx="3076575" cy="512762"/>
          </a:xfrm>
          <a:prstGeom prst="rect">
            <a:avLst/>
          </a:prstGeom>
          <a:noFill/>
          <a:ln>
            <a:miter lim="800000"/>
            <a:headEnd/>
            <a:tailEnd/>
          </a:ln>
        </p:spPr>
        <p:txBody>
          <a:bodyPr lIns="95500" tIns="47750" rIns="95500" bIns="47750" anchor="b"/>
          <a:lstStyle/>
          <a:p>
            <a:pPr algn="r" defTabSz="4318350">
              <a:defRPr/>
            </a:pPr>
            <a:fld id="{65A6425C-1B65-459D-A193-82263235F112}" type="slidenum">
              <a:rPr lang="pt-BR" sz="1300">
                <a:latin typeface="+mn-lt"/>
              </a:rPr>
              <a:pPr algn="r" defTabSz="4318350">
                <a:defRPr/>
              </a:pPr>
              <a:t>1</a:t>
            </a:fld>
            <a:endParaRPr lang="pt-BR" sz="1300" dirty="0">
              <a:latin typeface="+mn-lt"/>
            </a:endParaRPr>
          </a:p>
        </p:txBody>
      </p:sp>
    </p:spTree>
    <p:extLst>
      <p:ext uri="{BB962C8B-B14F-4D97-AF65-F5344CB8AC3E}">
        <p14:creationId xmlns:p14="http://schemas.microsoft.com/office/powerpoint/2010/main" val="373497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5" y="13421680"/>
            <a:ext cx="27543443" cy="9261157"/>
          </a:xfrm>
        </p:spPr>
        <p:txBody>
          <a:bodyPr/>
          <a:lstStyle/>
          <a:p>
            <a:r>
              <a:rPr lang="pt-BR"/>
              <a:t>Clique para editar o estilo do título mestre</a:t>
            </a:r>
          </a:p>
        </p:txBody>
      </p:sp>
      <p:sp>
        <p:nvSpPr>
          <p:cNvPr id="3" name="Subtítulo 2"/>
          <p:cNvSpPr>
            <a:spLocks noGrp="1"/>
          </p:cNvSpPr>
          <p:nvPr>
            <p:ph type="subTitle" idx="1"/>
          </p:nvPr>
        </p:nvSpPr>
        <p:spPr>
          <a:xfrm>
            <a:off x="4860610" y="24483062"/>
            <a:ext cx="22682835" cy="11041380"/>
          </a:xfrm>
        </p:spPr>
        <p:txBody>
          <a:bodyPr/>
          <a:lstStyle>
            <a:lvl1pPr marL="0" indent="0" algn="ctr">
              <a:buNone/>
              <a:defRPr>
                <a:solidFill>
                  <a:schemeClr val="tx1">
                    <a:tint val="75000"/>
                  </a:schemeClr>
                </a:solidFill>
              </a:defRPr>
            </a:lvl1pPr>
            <a:lvl2pPr marL="2159916" indent="0" algn="ctr">
              <a:buNone/>
              <a:defRPr>
                <a:solidFill>
                  <a:schemeClr val="tx1">
                    <a:tint val="75000"/>
                  </a:schemeClr>
                </a:solidFill>
              </a:defRPr>
            </a:lvl2pPr>
            <a:lvl3pPr marL="4319830" indent="0" algn="ctr">
              <a:buNone/>
              <a:defRPr>
                <a:solidFill>
                  <a:schemeClr val="tx1">
                    <a:tint val="75000"/>
                  </a:schemeClr>
                </a:solidFill>
              </a:defRPr>
            </a:lvl3pPr>
            <a:lvl4pPr marL="6479746" indent="0" algn="ctr">
              <a:buNone/>
              <a:defRPr>
                <a:solidFill>
                  <a:schemeClr val="tx1">
                    <a:tint val="75000"/>
                  </a:schemeClr>
                </a:solidFill>
              </a:defRPr>
            </a:lvl4pPr>
            <a:lvl5pPr marL="8639660" indent="0" algn="ctr">
              <a:buNone/>
              <a:defRPr>
                <a:solidFill>
                  <a:schemeClr val="tx1">
                    <a:tint val="75000"/>
                  </a:schemeClr>
                </a:solidFill>
              </a:defRPr>
            </a:lvl5pPr>
            <a:lvl6pPr marL="10799576" indent="0" algn="ctr">
              <a:buNone/>
              <a:defRPr>
                <a:solidFill>
                  <a:schemeClr val="tx1">
                    <a:tint val="75000"/>
                  </a:schemeClr>
                </a:solidFill>
              </a:defRPr>
            </a:lvl6pPr>
            <a:lvl7pPr marL="12959490" indent="0" algn="ctr">
              <a:buNone/>
              <a:defRPr>
                <a:solidFill>
                  <a:schemeClr val="tx1">
                    <a:tint val="75000"/>
                  </a:schemeClr>
                </a:solidFill>
              </a:defRPr>
            </a:lvl7pPr>
            <a:lvl8pPr marL="15119405" indent="0" algn="ctr">
              <a:buNone/>
              <a:defRPr>
                <a:solidFill>
                  <a:schemeClr val="tx1">
                    <a:tint val="75000"/>
                  </a:schemeClr>
                </a:solidFill>
              </a:defRPr>
            </a:lvl8pPr>
            <a:lvl9pPr marL="17279321"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4401EFF1-9DE1-435F-8BB8-C778F3FC47F9}" type="datetimeFigureOut">
              <a:rPr lang="pt-BR"/>
              <a:pPr>
                <a:defRPr/>
              </a:pPr>
              <a:t>20/05/2016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3CF371E4-3F30-4FFF-A4FE-CEF4748E1E71}"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B9288AFC-32BF-4441-9C3E-9958E24695A8}" type="datetimeFigureOut">
              <a:rPr lang="pt-BR"/>
              <a:pPr>
                <a:defRPr/>
              </a:pPr>
              <a:t>20/05/2016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ED9F49AB-ED91-48FE-ABD7-F59D61694BEB}"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92938" y="1730224"/>
            <a:ext cx="7290912" cy="36864608"/>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1620203" y="1730224"/>
            <a:ext cx="21332667" cy="36864608"/>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1FA8036B-E593-4E4D-9299-1120F9464649}" type="datetimeFigureOut">
              <a:rPr lang="pt-BR"/>
              <a:pPr>
                <a:defRPr/>
              </a:pPr>
              <a:t>20/05/2016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4B8B47F9-E439-458B-9F26-A0B6B1F343A3}"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95B5DEEC-FD70-4724-9574-CE4BAF87EC23}" type="datetimeFigureOut">
              <a:rPr lang="pt-BR"/>
              <a:pPr>
                <a:defRPr/>
              </a:pPr>
              <a:t>20/05/2016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C6726A7E-4637-406E-9777-96086DD96113}"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8" y="27763473"/>
            <a:ext cx="27543443" cy="8581072"/>
          </a:xfrm>
        </p:spPr>
        <p:txBody>
          <a:bodyPr anchor="t"/>
          <a:lstStyle>
            <a:lvl1pPr algn="l">
              <a:defRPr sz="18900" b="1" cap="all"/>
            </a:lvl1pPr>
          </a:lstStyle>
          <a:p>
            <a:r>
              <a:rPr lang="pt-BR"/>
              <a:t>Clique para editar o estilo do título mestre</a:t>
            </a:r>
          </a:p>
        </p:txBody>
      </p:sp>
      <p:sp>
        <p:nvSpPr>
          <p:cNvPr id="3" name="Espaço Reservado para Texto 2"/>
          <p:cNvSpPr>
            <a:spLocks noGrp="1"/>
          </p:cNvSpPr>
          <p:nvPr>
            <p:ph type="body" idx="1"/>
          </p:nvPr>
        </p:nvSpPr>
        <p:spPr>
          <a:xfrm>
            <a:off x="2559698" y="18312295"/>
            <a:ext cx="27543443" cy="9451178"/>
          </a:xfrm>
        </p:spPr>
        <p:txBody>
          <a:bodyPr anchor="b"/>
          <a:lstStyle>
            <a:lvl1pPr marL="0" indent="0">
              <a:buNone/>
              <a:defRPr sz="9400">
                <a:solidFill>
                  <a:schemeClr val="tx1">
                    <a:tint val="75000"/>
                  </a:schemeClr>
                </a:solidFill>
              </a:defRPr>
            </a:lvl1pPr>
            <a:lvl2pPr marL="2159916" indent="0">
              <a:buNone/>
              <a:defRPr sz="8500">
                <a:solidFill>
                  <a:schemeClr val="tx1">
                    <a:tint val="75000"/>
                  </a:schemeClr>
                </a:solidFill>
              </a:defRPr>
            </a:lvl2pPr>
            <a:lvl3pPr marL="4319830" indent="0">
              <a:buNone/>
              <a:defRPr sz="7600">
                <a:solidFill>
                  <a:schemeClr val="tx1">
                    <a:tint val="75000"/>
                  </a:schemeClr>
                </a:solidFill>
              </a:defRPr>
            </a:lvl3pPr>
            <a:lvl4pPr marL="6479746" indent="0">
              <a:buNone/>
              <a:defRPr sz="6600">
                <a:solidFill>
                  <a:schemeClr val="tx1">
                    <a:tint val="75000"/>
                  </a:schemeClr>
                </a:solidFill>
              </a:defRPr>
            </a:lvl4pPr>
            <a:lvl5pPr marL="8639660" indent="0">
              <a:buNone/>
              <a:defRPr sz="6600">
                <a:solidFill>
                  <a:schemeClr val="tx1">
                    <a:tint val="75000"/>
                  </a:schemeClr>
                </a:solidFill>
              </a:defRPr>
            </a:lvl5pPr>
            <a:lvl6pPr marL="10799576" indent="0">
              <a:buNone/>
              <a:defRPr sz="6600">
                <a:solidFill>
                  <a:schemeClr val="tx1">
                    <a:tint val="75000"/>
                  </a:schemeClr>
                </a:solidFill>
              </a:defRPr>
            </a:lvl6pPr>
            <a:lvl7pPr marL="12959490" indent="0">
              <a:buNone/>
              <a:defRPr sz="6600">
                <a:solidFill>
                  <a:schemeClr val="tx1">
                    <a:tint val="75000"/>
                  </a:schemeClr>
                </a:solidFill>
              </a:defRPr>
            </a:lvl7pPr>
            <a:lvl8pPr marL="15119405" indent="0">
              <a:buNone/>
              <a:defRPr sz="6600">
                <a:solidFill>
                  <a:schemeClr val="tx1">
                    <a:tint val="75000"/>
                  </a:schemeClr>
                </a:solidFill>
              </a:defRPr>
            </a:lvl8pPr>
            <a:lvl9pPr marL="17279321" indent="0">
              <a:buNone/>
              <a:defRPr sz="66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91A26808-70F1-4DD8-88DB-DD1B3366E5D4}" type="datetimeFigureOut">
              <a:rPr lang="pt-BR"/>
              <a:pPr>
                <a:defRPr/>
              </a:pPr>
              <a:t>20/05/2016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6ECFBC05-6C75-49D4-80D4-B19BB2BBF67A}"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1620205" y="10081263"/>
            <a:ext cx="14311788" cy="28513567"/>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6472059" y="10081263"/>
            <a:ext cx="14311788" cy="28513567"/>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1A6E3F11-0444-4A2B-A581-502AC6E529F3}" type="datetimeFigureOut">
              <a:rPr lang="pt-BR"/>
              <a:pPr>
                <a:defRPr/>
              </a:pPr>
              <a:t>20/05/2016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0F2B5F32-9A5D-4CB5-9C1E-21AD02A4AB8F}"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1620203" y="9671211"/>
            <a:ext cx="14317416" cy="4030501"/>
          </a:xfrm>
        </p:spPr>
        <p:txBody>
          <a:bodyPr anchor="b"/>
          <a:lstStyle>
            <a:lvl1pPr marL="0" indent="0">
              <a:buNone/>
              <a:defRPr sz="11300" b="1"/>
            </a:lvl1pPr>
            <a:lvl2pPr marL="2159916" indent="0">
              <a:buNone/>
              <a:defRPr sz="9400" b="1"/>
            </a:lvl2pPr>
            <a:lvl3pPr marL="4319830" indent="0">
              <a:buNone/>
              <a:defRPr sz="8500" b="1"/>
            </a:lvl3pPr>
            <a:lvl4pPr marL="6479746" indent="0">
              <a:buNone/>
              <a:defRPr sz="7600" b="1"/>
            </a:lvl4pPr>
            <a:lvl5pPr marL="8639660" indent="0">
              <a:buNone/>
              <a:defRPr sz="7600" b="1"/>
            </a:lvl5pPr>
            <a:lvl6pPr marL="10799576" indent="0">
              <a:buNone/>
              <a:defRPr sz="7600" b="1"/>
            </a:lvl6pPr>
            <a:lvl7pPr marL="12959490" indent="0">
              <a:buNone/>
              <a:defRPr sz="7600" b="1"/>
            </a:lvl7pPr>
            <a:lvl8pPr marL="15119405" indent="0">
              <a:buNone/>
              <a:defRPr sz="7600" b="1"/>
            </a:lvl8pPr>
            <a:lvl9pPr marL="17279321" indent="0">
              <a:buNone/>
              <a:defRPr sz="7600" b="1"/>
            </a:lvl9pPr>
          </a:lstStyle>
          <a:p>
            <a:pPr lvl="0"/>
            <a:r>
              <a:rPr lang="pt-BR"/>
              <a:t>Clique para editar os estilos do texto mestre</a:t>
            </a:r>
          </a:p>
        </p:txBody>
      </p:sp>
      <p:sp>
        <p:nvSpPr>
          <p:cNvPr id="4" name="Espaço Reservado para Conteúdo 3"/>
          <p:cNvSpPr>
            <a:spLocks noGrp="1"/>
          </p:cNvSpPr>
          <p:nvPr>
            <p:ph sz="half" idx="2"/>
          </p:nvPr>
        </p:nvSpPr>
        <p:spPr>
          <a:xfrm>
            <a:off x="1620203" y="13701712"/>
            <a:ext cx="14317416" cy="24893114"/>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6460810" y="9671211"/>
            <a:ext cx="14323040" cy="4030501"/>
          </a:xfrm>
        </p:spPr>
        <p:txBody>
          <a:bodyPr anchor="b"/>
          <a:lstStyle>
            <a:lvl1pPr marL="0" indent="0">
              <a:buNone/>
              <a:defRPr sz="11300" b="1"/>
            </a:lvl1pPr>
            <a:lvl2pPr marL="2159916" indent="0">
              <a:buNone/>
              <a:defRPr sz="9400" b="1"/>
            </a:lvl2pPr>
            <a:lvl3pPr marL="4319830" indent="0">
              <a:buNone/>
              <a:defRPr sz="8500" b="1"/>
            </a:lvl3pPr>
            <a:lvl4pPr marL="6479746" indent="0">
              <a:buNone/>
              <a:defRPr sz="7600" b="1"/>
            </a:lvl4pPr>
            <a:lvl5pPr marL="8639660" indent="0">
              <a:buNone/>
              <a:defRPr sz="7600" b="1"/>
            </a:lvl5pPr>
            <a:lvl6pPr marL="10799576" indent="0">
              <a:buNone/>
              <a:defRPr sz="7600" b="1"/>
            </a:lvl6pPr>
            <a:lvl7pPr marL="12959490" indent="0">
              <a:buNone/>
              <a:defRPr sz="7600" b="1"/>
            </a:lvl7pPr>
            <a:lvl8pPr marL="15119405" indent="0">
              <a:buNone/>
              <a:defRPr sz="7600" b="1"/>
            </a:lvl8pPr>
            <a:lvl9pPr marL="17279321" indent="0">
              <a:buNone/>
              <a:defRPr sz="7600" b="1"/>
            </a:lvl9pPr>
          </a:lstStyle>
          <a:p>
            <a:pPr lvl="0"/>
            <a:r>
              <a:rPr lang="pt-BR"/>
              <a:t>Clique para editar os estilos do texto mestre</a:t>
            </a:r>
          </a:p>
        </p:txBody>
      </p:sp>
      <p:sp>
        <p:nvSpPr>
          <p:cNvPr id="6" name="Espaço Reservado para Conteúdo 5"/>
          <p:cNvSpPr>
            <a:spLocks noGrp="1"/>
          </p:cNvSpPr>
          <p:nvPr>
            <p:ph sz="quarter" idx="4"/>
          </p:nvPr>
        </p:nvSpPr>
        <p:spPr>
          <a:xfrm>
            <a:off x="16460810" y="13701712"/>
            <a:ext cx="14323040" cy="24893114"/>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F2084C65-7964-453D-8844-845279D954F5}" type="datetimeFigureOut">
              <a:rPr lang="pt-BR"/>
              <a:pPr>
                <a:defRPr/>
              </a:pPr>
              <a:t>20/05/2016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en-US"/>
          </a:p>
        </p:txBody>
      </p:sp>
      <p:sp>
        <p:nvSpPr>
          <p:cNvPr id="9" name="Espaço Reservado para Número de Slide 5"/>
          <p:cNvSpPr>
            <a:spLocks noGrp="1"/>
          </p:cNvSpPr>
          <p:nvPr>
            <p:ph type="sldNum" sz="quarter" idx="12"/>
          </p:nvPr>
        </p:nvSpPr>
        <p:spPr/>
        <p:txBody>
          <a:bodyPr/>
          <a:lstStyle>
            <a:lvl1pPr>
              <a:defRPr/>
            </a:lvl1pPr>
          </a:lstStyle>
          <a:p>
            <a:pPr>
              <a:defRPr/>
            </a:pPr>
            <a:fld id="{E937AB80-3F76-4F27-BB90-DE0E0EAA75BE}"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5AF081BB-A760-468C-83AD-78551D41C743}" type="datetimeFigureOut">
              <a:rPr lang="pt-BR"/>
              <a:pPr>
                <a:defRPr/>
              </a:pPr>
              <a:t>20/05/2016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en-US"/>
          </a:p>
        </p:txBody>
      </p:sp>
      <p:sp>
        <p:nvSpPr>
          <p:cNvPr id="5" name="Espaço Reservado para Número de Slide 5"/>
          <p:cNvSpPr>
            <a:spLocks noGrp="1"/>
          </p:cNvSpPr>
          <p:nvPr>
            <p:ph type="sldNum" sz="quarter" idx="12"/>
          </p:nvPr>
        </p:nvSpPr>
        <p:spPr/>
        <p:txBody>
          <a:bodyPr/>
          <a:lstStyle>
            <a:lvl1pPr>
              <a:defRPr/>
            </a:lvl1pPr>
          </a:lstStyle>
          <a:p>
            <a:pPr>
              <a:defRPr/>
            </a:pPr>
            <a:fld id="{06A9CEC2-D663-4233-93F4-F82A3EF18605}"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1CA22F9-CD24-4666-B04F-A8A8D1E3D085}" type="datetimeFigureOut">
              <a:rPr lang="pt-BR"/>
              <a:pPr>
                <a:defRPr/>
              </a:pPr>
              <a:t>20/05/2016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a:lvl1pPr>
          </a:lstStyle>
          <a:p>
            <a:pPr>
              <a:defRPr/>
            </a:pPr>
            <a:fld id="{788F791C-D8A7-4D42-B6E5-BCA7F1903CAA}"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6" y="1720217"/>
            <a:ext cx="10660710" cy="7320915"/>
          </a:xfrm>
        </p:spPr>
        <p:txBody>
          <a:bodyPr anchor="b"/>
          <a:lstStyle>
            <a:lvl1pPr algn="l">
              <a:defRPr sz="9400" b="1"/>
            </a:lvl1pPr>
          </a:lstStyle>
          <a:p>
            <a:r>
              <a:rPr lang="pt-BR"/>
              <a:t>Clique para editar o estilo do título mestre</a:t>
            </a:r>
          </a:p>
        </p:txBody>
      </p:sp>
      <p:sp>
        <p:nvSpPr>
          <p:cNvPr id="3" name="Espaço Reservado para Conteúdo 2"/>
          <p:cNvSpPr>
            <a:spLocks noGrp="1"/>
          </p:cNvSpPr>
          <p:nvPr>
            <p:ph idx="1"/>
          </p:nvPr>
        </p:nvSpPr>
        <p:spPr>
          <a:xfrm>
            <a:off x="12669086" y="1720218"/>
            <a:ext cx="18114764" cy="36874612"/>
          </a:xfrm>
        </p:spPr>
        <p:txBody>
          <a:bodyPr/>
          <a:lstStyle>
            <a:lvl1pPr>
              <a:defRPr sz="15200"/>
            </a:lvl1pPr>
            <a:lvl2pPr>
              <a:defRPr sz="13200"/>
            </a:lvl2pPr>
            <a:lvl3pPr>
              <a:defRPr sz="11300"/>
            </a:lvl3pPr>
            <a:lvl4pPr>
              <a:defRPr sz="9400"/>
            </a:lvl4pPr>
            <a:lvl5pPr>
              <a:defRPr sz="9400"/>
            </a:lvl5pPr>
            <a:lvl6pPr>
              <a:defRPr sz="9400"/>
            </a:lvl6pPr>
            <a:lvl7pPr>
              <a:defRPr sz="9400"/>
            </a:lvl7pPr>
            <a:lvl8pPr>
              <a:defRPr sz="9400"/>
            </a:lvl8pPr>
            <a:lvl9pPr>
              <a:defRPr sz="94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20206" y="9041134"/>
            <a:ext cx="10660710" cy="29553697"/>
          </a:xfrm>
        </p:spPr>
        <p:txBody>
          <a:bodyPr/>
          <a:lstStyle>
            <a:lvl1pPr marL="0" indent="0">
              <a:buNone/>
              <a:defRPr sz="6600"/>
            </a:lvl1pPr>
            <a:lvl2pPr marL="2159916" indent="0">
              <a:buNone/>
              <a:defRPr sz="5700"/>
            </a:lvl2pPr>
            <a:lvl3pPr marL="4319830" indent="0">
              <a:buNone/>
              <a:defRPr sz="4800"/>
            </a:lvl3pPr>
            <a:lvl4pPr marL="6479746" indent="0">
              <a:buNone/>
              <a:defRPr sz="4200"/>
            </a:lvl4pPr>
            <a:lvl5pPr marL="8639660" indent="0">
              <a:buNone/>
              <a:defRPr sz="4200"/>
            </a:lvl5pPr>
            <a:lvl6pPr marL="10799576" indent="0">
              <a:buNone/>
              <a:defRPr sz="4200"/>
            </a:lvl6pPr>
            <a:lvl7pPr marL="12959490" indent="0">
              <a:buNone/>
              <a:defRPr sz="4200"/>
            </a:lvl7pPr>
            <a:lvl8pPr marL="15119405" indent="0">
              <a:buNone/>
              <a:defRPr sz="4200"/>
            </a:lvl8pPr>
            <a:lvl9pPr marL="17279321" indent="0">
              <a:buNone/>
              <a:defRPr sz="42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8DB12CA9-B946-4ED1-A23D-D197CF5B617E}" type="datetimeFigureOut">
              <a:rPr lang="pt-BR"/>
              <a:pPr>
                <a:defRPr/>
              </a:pPr>
              <a:t>20/05/2016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96122D17-3121-4094-AE4E-0B54E7FD3176}"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0243780"/>
            <a:ext cx="19442430" cy="3570449"/>
          </a:xfrm>
        </p:spPr>
        <p:txBody>
          <a:bodyPr anchor="b"/>
          <a:lstStyle>
            <a:lvl1pPr algn="l">
              <a:defRPr sz="9400" b="1"/>
            </a:lvl1pPr>
          </a:lstStyle>
          <a:p>
            <a:r>
              <a:rPr lang="pt-BR"/>
              <a:t>Clique para editar o estilo do título mestre</a:t>
            </a:r>
          </a:p>
        </p:txBody>
      </p:sp>
      <p:sp>
        <p:nvSpPr>
          <p:cNvPr id="3" name="Espaço Reservado para Imagem 2"/>
          <p:cNvSpPr>
            <a:spLocks noGrp="1"/>
          </p:cNvSpPr>
          <p:nvPr>
            <p:ph type="pic" idx="1"/>
          </p:nvPr>
        </p:nvSpPr>
        <p:spPr>
          <a:xfrm>
            <a:off x="6351421" y="3860483"/>
            <a:ext cx="19442430" cy="25923240"/>
          </a:xfrm>
        </p:spPr>
        <p:txBody>
          <a:bodyPr rtlCol="0">
            <a:normAutofit/>
          </a:bodyPr>
          <a:lstStyle>
            <a:lvl1pPr marL="0" indent="0">
              <a:buNone/>
              <a:defRPr sz="15200"/>
            </a:lvl1pPr>
            <a:lvl2pPr marL="2159916" indent="0">
              <a:buNone/>
              <a:defRPr sz="13200"/>
            </a:lvl2pPr>
            <a:lvl3pPr marL="4319830" indent="0">
              <a:buNone/>
              <a:defRPr sz="11300"/>
            </a:lvl3pPr>
            <a:lvl4pPr marL="6479746" indent="0">
              <a:buNone/>
              <a:defRPr sz="9400"/>
            </a:lvl4pPr>
            <a:lvl5pPr marL="8639660" indent="0">
              <a:buNone/>
              <a:defRPr sz="9400"/>
            </a:lvl5pPr>
            <a:lvl6pPr marL="10799576" indent="0">
              <a:buNone/>
              <a:defRPr sz="9400"/>
            </a:lvl6pPr>
            <a:lvl7pPr marL="12959490" indent="0">
              <a:buNone/>
              <a:defRPr sz="9400"/>
            </a:lvl7pPr>
            <a:lvl8pPr marL="15119405" indent="0">
              <a:buNone/>
              <a:defRPr sz="9400"/>
            </a:lvl8pPr>
            <a:lvl9pPr marL="17279321" indent="0">
              <a:buNone/>
              <a:defRPr sz="9400"/>
            </a:lvl9pPr>
          </a:lstStyle>
          <a:p>
            <a:pPr lvl="0"/>
            <a:endParaRPr lang="pt-BR" noProof="0"/>
          </a:p>
        </p:txBody>
      </p:sp>
      <p:sp>
        <p:nvSpPr>
          <p:cNvPr id="4" name="Espaço Reservado para Texto 3"/>
          <p:cNvSpPr>
            <a:spLocks noGrp="1"/>
          </p:cNvSpPr>
          <p:nvPr>
            <p:ph type="body" sz="half" idx="2"/>
          </p:nvPr>
        </p:nvSpPr>
        <p:spPr>
          <a:xfrm>
            <a:off x="6351421" y="33814229"/>
            <a:ext cx="19442430" cy="5070631"/>
          </a:xfrm>
        </p:spPr>
        <p:txBody>
          <a:bodyPr/>
          <a:lstStyle>
            <a:lvl1pPr marL="0" indent="0">
              <a:buNone/>
              <a:defRPr sz="6600"/>
            </a:lvl1pPr>
            <a:lvl2pPr marL="2159916" indent="0">
              <a:buNone/>
              <a:defRPr sz="5700"/>
            </a:lvl2pPr>
            <a:lvl3pPr marL="4319830" indent="0">
              <a:buNone/>
              <a:defRPr sz="4800"/>
            </a:lvl3pPr>
            <a:lvl4pPr marL="6479746" indent="0">
              <a:buNone/>
              <a:defRPr sz="4200"/>
            </a:lvl4pPr>
            <a:lvl5pPr marL="8639660" indent="0">
              <a:buNone/>
              <a:defRPr sz="4200"/>
            </a:lvl5pPr>
            <a:lvl6pPr marL="10799576" indent="0">
              <a:buNone/>
              <a:defRPr sz="4200"/>
            </a:lvl6pPr>
            <a:lvl7pPr marL="12959490" indent="0">
              <a:buNone/>
              <a:defRPr sz="4200"/>
            </a:lvl7pPr>
            <a:lvl8pPr marL="15119405" indent="0">
              <a:buNone/>
              <a:defRPr sz="4200"/>
            </a:lvl8pPr>
            <a:lvl9pPr marL="17279321" indent="0">
              <a:buNone/>
              <a:defRPr sz="42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8A42595-B477-4ED6-9C83-CB3EDA9365E2}" type="datetimeFigureOut">
              <a:rPr lang="pt-BR"/>
              <a:pPr>
                <a:defRPr/>
              </a:pPr>
              <a:t>20/05/2016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03049784-0C21-4CF4-A3DF-20FE04FB3C5D}"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1620838" y="1730375"/>
            <a:ext cx="29162375" cy="7200900"/>
          </a:xfrm>
          <a:prstGeom prst="rect">
            <a:avLst/>
          </a:prstGeom>
          <a:noFill/>
          <a:ln w="9525">
            <a:noFill/>
            <a:miter lim="800000"/>
            <a:headEnd/>
            <a:tailEnd/>
          </a:ln>
        </p:spPr>
        <p:txBody>
          <a:bodyPr vert="horz" wrap="square" lIns="431983" tIns="215991" rIns="431983" bIns="215991" numCol="1" anchor="ctr" anchorCtr="0" compatLnSpc="1">
            <a:prstTxWarp prst="textNoShape">
              <a:avLst/>
            </a:prstTxWarp>
          </a:bodyPr>
          <a:lstStyle/>
          <a:p>
            <a:pPr lvl="0"/>
            <a:r>
              <a:rPr lang="pt-BR"/>
              <a:t>Clique para editar o estilo do título mestre</a:t>
            </a:r>
          </a:p>
        </p:txBody>
      </p:sp>
      <p:sp>
        <p:nvSpPr>
          <p:cNvPr id="1027" name="Espaço Reservado para Texto 2"/>
          <p:cNvSpPr>
            <a:spLocks noGrp="1"/>
          </p:cNvSpPr>
          <p:nvPr>
            <p:ph type="body" idx="1"/>
          </p:nvPr>
        </p:nvSpPr>
        <p:spPr bwMode="auto">
          <a:xfrm>
            <a:off x="1620838" y="10080625"/>
            <a:ext cx="29162375" cy="28514675"/>
          </a:xfrm>
          <a:prstGeom prst="rect">
            <a:avLst/>
          </a:prstGeom>
          <a:noFill/>
          <a:ln w="9525">
            <a:noFill/>
            <a:miter lim="800000"/>
            <a:headEnd/>
            <a:tailEnd/>
          </a:ln>
        </p:spPr>
        <p:txBody>
          <a:bodyPr vert="horz" wrap="square" lIns="431983" tIns="215991" rIns="431983" bIns="215991"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1620838" y="40044688"/>
            <a:ext cx="7559675" cy="2300287"/>
          </a:xfrm>
          <a:prstGeom prst="rect">
            <a:avLst/>
          </a:prstGeom>
        </p:spPr>
        <p:txBody>
          <a:bodyPr vert="horz" wrap="square" lIns="431983" tIns="215991" rIns="431983" bIns="215991" numCol="1" anchor="ctr" anchorCtr="0" compatLnSpc="1">
            <a:prstTxWarp prst="textNoShape">
              <a:avLst/>
            </a:prstTxWarp>
          </a:bodyPr>
          <a:lstStyle>
            <a:lvl1pPr>
              <a:defRPr sz="5700">
                <a:solidFill>
                  <a:srgbClr val="898989"/>
                </a:solidFill>
                <a:latin typeface="Calibri" pitchFamily="34" charset="0"/>
              </a:defRPr>
            </a:lvl1pPr>
          </a:lstStyle>
          <a:p>
            <a:pPr>
              <a:defRPr/>
            </a:pPr>
            <a:fld id="{9D4289B6-5D15-44B6-910A-41AF81A8A95B}" type="datetimeFigureOut">
              <a:rPr lang="pt-BR"/>
              <a:pPr>
                <a:defRPr/>
              </a:pPr>
              <a:t>20/05/2016</a:t>
            </a:fld>
            <a:endParaRPr lang="pt-BR"/>
          </a:p>
        </p:txBody>
      </p:sp>
      <p:sp>
        <p:nvSpPr>
          <p:cNvPr id="5" name="Espaço Reservado para Rodapé 4"/>
          <p:cNvSpPr>
            <a:spLocks noGrp="1"/>
          </p:cNvSpPr>
          <p:nvPr>
            <p:ph type="ftr" sz="quarter" idx="3"/>
          </p:nvPr>
        </p:nvSpPr>
        <p:spPr>
          <a:xfrm>
            <a:off x="11071225" y="40044688"/>
            <a:ext cx="10261600" cy="2300287"/>
          </a:xfrm>
          <a:prstGeom prst="rect">
            <a:avLst/>
          </a:prstGeom>
        </p:spPr>
        <p:txBody>
          <a:bodyPr vert="horz" wrap="square" lIns="431983" tIns="215991" rIns="431983" bIns="215991" numCol="1" anchor="ctr" anchorCtr="0" compatLnSpc="1">
            <a:prstTxWarp prst="textNoShape">
              <a:avLst/>
            </a:prstTxWarp>
          </a:bodyPr>
          <a:lstStyle>
            <a:lvl1pPr algn="ctr">
              <a:defRPr sz="5700">
                <a:solidFill>
                  <a:srgbClr val="898989"/>
                </a:solidFill>
                <a:latin typeface="Calibri" pitchFamily="34" charset="0"/>
              </a:defRPr>
            </a:lvl1pPr>
          </a:lstStyle>
          <a:p>
            <a:pPr>
              <a:defRPr/>
            </a:pPr>
            <a:endParaRPr lang="en-US"/>
          </a:p>
        </p:txBody>
      </p:sp>
      <p:sp>
        <p:nvSpPr>
          <p:cNvPr id="6" name="Espaço Reservado para Número de Slide 5"/>
          <p:cNvSpPr>
            <a:spLocks noGrp="1"/>
          </p:cNvSpPr>
          <p:nvPr>
            <p:ph type="sldNum" sz="quarter" idx="4"/>
          </p:nvPr>
        </p:nvSpPr>
        <p:spPr>
          <a:xfrm>
            <a:off x="23223538" y="40044688"/>
            <a:ext cx="7559675" cy="2300287"/>
          </a:xfrm>
          <a:prstGeom prst="rect">
            <a:avLst/>
          </a:prstGeom>
        </p:spPr>
        <p:txBody>
          <a:bodyPr vert="horz" wrap="square" lIns="431983" tIns="215991" rIns="431983" bIns="215991" numCol="1" anchor="ctr" anchorCtr="0" compatLnSpc="1">
            <a:prstTxWarp prst="textNoShape">
              <a:avLst/>
            </a:prstTxWarp>
          </a:bodyPr>
          <a:lstStyle>
            <a:lvl1pPr algn="r">
              <a:defRPr sz="5700">
                <a:solidFill>
                  <a:srgbClr val="898989"/>
                </a:solidFill>
                <a:latin typeface="Calibri" pitchFamily="34" charset="0"/>
              </a:defRPr>
            </a:lvl1pPr>
          </a:lstStyle>
          <a:p>
            <a:pPr>
              <a:defRPr/>
            </a:pPr>
            <a:fld id="{E49C1E69-30FE-4889-B67F-A711463F3D4D}"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18000" rtl="0" eaLnBrk="0" fontAlgn="base" hangingPunct="0">
        <a:spcBef>
          <a:spcPct val="0"/>
        </a:spcBef>
        <a:spcAft>
          <a:spcPct val="0"/>
        </a:spcAft>
        <a:defRPr sz="20800" kern="1200">
          <a:solidFill>
            <a:schemeClr val="tx1"/>
          </a:solidFill>
          <a:latin typeface="+mj-lt"/>
          <a:ea typeface="+mj-ea"/>
          <a:cs typeface="+mj-cs"/>
        </a:defRPr>
      </a:lvl1pPr>
      <a:lvl2pPr algn="ctr" defTabSz="4318000" rtl="0" eaLnBrk="0" fontAlgn="base" hangingPunct="0">
        <a:spcBef>
          <a:spcPct val="0"/>
        </a:spcBef>
        <a:spcAft>
          <a:spcPct val="0"/>
        </a:spcAft>
        <a:defRPr sz="20800">
          <a:solidFill>
            <a:schemeClr val="tx1"/>
          </a:solidFill>
          <a:latin typeface="Calibri" pitchFamily="34" charset="0"/>
        </a:defRPr>
      </a:lvl2pPr>
      <a:lvl3pPr algn="ctr" defTabSz="4318000" rtl="0" eaLnBrk="0" fontAlgn="base" hangingPunct="0">
        <a:spcBef>
          <a:spcPct val="0"/>
        </a:spcBef>
        <a:spcAft>
          <a:spcPct val="0"/>
        </a:spcAft>
        <a:defRPr sz="20800">
          <a:solidFill>
            <a:schemeClr val="tx1"/>
          </a:solidFill>
          <a:latin typeface="Calibri" pitchFamily="34" charset="0"/>
        </a:defRPr>
      </a:lvl3pPr>
      <a:lvl4pPr algn="ctr" defTabSz="4318000" rtl="0" eaLnBrk="0" fontAlgn="base" hangingPunct="0">
        <a:spcBef>
          <a:spcPct val="0"/>
        </a:spcBef>
        <a:spcAft>
          <a:spcPct val="0"/>
        </a:spcAft>
        <a:defRPr sz="20800">
          <a:solidFill>
            <a:schemeClr val="tx1"/>
          </a:solidFill>
          <a:latin typeface="Calibri" pitchFamily="34" charset="0"/>
        </a:defRPr>
      </a:lvl4pPr>
      <a:lvl5pPr algn="ctr" defTabSz="4318000" rtl="0" eaLnBrk="0" fontAlgn="base" hangingPunct="0">
        <a:spcBef>
          <a:spcPct val="0"/>
        </a:spcBef>
        <a:spcAft>
          <a:spcPct val="0"/>
        </a:spcAft>
        <a:defRPr sz="20800">
          <a:solidFill>
            <a:schemeClr val="tx1"/>
          </a:solidFill>
          <a:latin typeface="Calibri" pitchFamily="34" charset="0"/>
        </a:defRPr>
      </a:lvl5pPr>
      <a:lvl6pPr marL="533312" algn="ctr" defTabSz="4318350" rtl="0" fontAlgn="base">
        <a:spcBef>
          <a:spcPct val="0"/>
        </a:spcBef>
        <a:spcAft>
          <a:spcPct val="0"/>
        </a:spcAft>
        <a:defRPr sz="20800">
          <a:solidFill>
            <a:schemeClr val="tx1"/>
          </a:solidFill>
          <a:latin typeface="Calibri" pitchFamily="34" charset="0"/>
        </a:defRPr>
      </a:lvl6pPr>
      <a:lvl7pPr marL="1066625" algn="ctr" defTabSz="4318350" rtl="0" fontAlgn="base">
        <a:spcBef>
          <a:spcPct val="0"/>
        </a:spcBef>
        <a:spcAft>
          <a:spcPct val="0"/>
        </a:spcAft>
        <a:defRPr sz="20800">
          <a:solidFill>
            <a:schemeClr val="tx1"/>
          </a:solidFill>
          <a:latin typeface="Calibri" pitchFamily="34" charset="0"/>
        </a:defRPr>
      </a:lvl7pPr>
      <a:lvl8pPr marL="1599937" algn="ctr" defTabSz="4318350" rtl="0" fontAlgn="base">
        <a:spcBef>
          <a:spcPct val="0"/>
        </a:spcBef>
        <a:spcAft>
          <a:spcPct val="0"/>
        </a:spcAft>
        <a:defRPr sz="20800">
          <a:solidFill>
            <a:schemeClr val="tx1"/>
          </a:solidFill>
          <a:latin typeface="Calibri" pitchFamily="34" charset="0"/>
        </a:defRPr>
      </a:lvl8pPr>
      <a:lvl9pPr marL="2133249" algn="ctr" defTabSz="4318350" rtl="0" fontAlgn="base">
        <a:spcBef>
          <a:spcPct val="0"/>
        </a:spcBef>
        <a:spcAft>
          <a:spcPct val="0"/>
        </a:spcAft>
        <a:defRPr sz="20800">
          <a:solidFill>
            <a:schemeClr val="tx1"/>
          </a:solidFill>
          <a:latin typeface="Calibri" pitchFamily="34" charset="0"/>
        </a:defRPr>
      </a:lvl9pPr>
    </p:titleStyle>
    <p:bodyStyle>
      <a:lvl1pPr marL="1617663" indent="-1617663" algn="l" defTabSz="4318000" rtl="0" eaLnBrk="0" fontAlgn="base" hangingPunct="0">
        <a:spcBef>
          <a:spcPct val="20000"/>
        </a:spcBef>
        <a:spcAft>
          <a:spcPct val="0"/>
        </a:spcAft>
        <a:buFont typeface="Arial" charset="0"/>
        <a:buChar char="•"/>
        <a:defRPr sz="15200" kern="1200">
          <a:solidFill>
            <a:schemeClr val="tx1"/>
          </a:solidFill>
          <a:latin typeface="+mn-lt"/>
          <a:ea typeface="+mn-ea"/>
          <a:cs typeface="+mn-cs"/>
        </a:defRPr>
      </a:lvl1pPr>
      <a:lvl2pPr marL="3508375" indent="-1349375" algn="l" defTabSz="4318000" rtl="0" eaLnBrk="0" fontAlgn="base" hangingPunct="0">
        <a:spcBef>
          <a:spcPct val="20000"/>
        </a:spcBef>
        <a:spcAft>
          <a:spcPct val="0"/>
        </a:spcAft>
        <a:buFont typeface="Arial" charset="0"/>
        <a:buChar char="–"/>
        <a:defRPr sz="13200" kern="1200">
          <a:solidFill>
            <a:schemeClr val="tx1"/>
          </a:solidFill>
          <a:latin typeface="+mn-lt"/>
          <a:ea typeface="+mn-ea"/>
          <a:cs typeface="+mn-cs"/>
        </a:defRPr>
      </a:lvl2pPr>
      <a:lvl3pPr marL="5399088" indent="-1079500" algn="l" defTabSz="4318000" rtl="0" eaLnBrk="0" fontAlgn="base" hangingPunct="0">
        <a:spcBef>
          <a:spcPct val="20000"/>
        </a:spcBef>
        <a:spcAft>
          <a:spcPct val="0"/>
        </a:spcAft>
        <a:buFont typeface="Arial" charset="0"/>
        <a:buChar char="•"/>
        <a:defRPr sz="11300" kern="1200">
          <a:solidFill>
            <a:schemeClr val="tx1"/>
          </a:solidFill>
          <a:latin typeface="+mn-lt"/>
          <a:ea typeface="+mn-ea"/>
          <a:cs typeface="+mn-cs"/>
        </a:defRPr>
      </a:lvl3pPr>
      <a:lvl4pPr marL="7558088" indent="-1079500" algn="l" defTabSz="4318000" rtl="0" eaLnBrk="0" fontAlgn="base" hangingPunct="0">
        <a:spcBef>
          <a:spcPct val="20000"/>
        </a:spcBef>
        <a:spcAft>
          <a:spcPct val="0"/>
        </a:spcAft>
        <a:buFont typeface="Arial" charset="0"/>
        <a:buChar char="–"/>
        <a:defRPr sz="9400" kern="1200">
          <a:solidFill>
            <a:schemeClr val="tx1"/>
          </a:solidFill>
          <a:latin typeface="+mn-lt"/>
          <a:ea typeface="+mn-ea"/>
          <a:cs typeface="+mn-cs"/>
        </a:defRPr>
      </a:lvl4pPr>
      <a:lvl5pPr marL="9717088" indent="-1079500" algn="l" defTabSz="4318000" rtl="0" eaLnBrk="0" fontAlgn="base" hangingPunct="0">
        <a:spcBef>
          <a:spcPct val="20000"/>
        </a:spcBef>
        <a:spcAft>
          <a:spcPct val="0"/>
        </a:spcAft>
        <a:buFont typeface="Arial" charset="0"/>
        <a:buChar char="»"/>
        <a:defRPr sz="9400" kern="1200">
          <a:solidFill>
            <a:schemeClr val="tx1"/>
          </a:solidFill>
          <a:latin typeface="+mn-lt"/>
          <a:ea typeface="+mn-ea"/>
          <a:cs typeface="+mn-cs"/>
        </a:defRPr>
      </a:lvl5pPr>
      <a:lvl6pPr marL="11879533" indent="-1079958" algn="l" defTabSz="4319830"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4039449" indent="-1079958" algn="l" defTabSz="4319830"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199363" indent="-1079958" algn="l" defTabSz="4319830"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359279" indent="-1079958" algn="l" defTabSz="4319830"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pt-BR"/>
      </a:defPPr>
      <a:lvl1pPr marL="0" algn="l" defTabSz="4319830" rtl="0" eaLnBrk="1" latinLnBrk="0" hangingPunct="1">
        <a:defRPr sz="8500" kern="1200">
          <a:solidFill>
            <a:schemeClr val="tx1"/>
          </a:solidFill>
          <a:latin typeface="+mn-lt"/>
          <a:ea typeface="+mn-ea"/>
          <a:cs typeface="+mn-cs"/>
        </a:defRPr>
      </a:lvl1pPr>
      <a:lvl2pPr marL="2159916" algn="l" defTabSz="4319830" rtl="0" eaLnBrk="1" latinLnBrk="0" hangingPunct="1">
        <a:defRPr sz="8500" kern="1200">
          <a:solidFill>
            <a:schemeClr val="tx1"/>
          </a:solidFill>
          <a:latin typeface="+mn-lt"/>
          <a:ea typeface="+mn-ea"/>
          <a:cs typeface="+mn-cs"/>
        </a:defRPr>
      </a:lvl2pPr>
      <a:lvl3pPr marL="4319830" algn="l" defTabSz="4319830" rtl="0" eaLnBrk="1" latinLnBrk="0" hangingPunct="1">
        <a:defRPr sz="8500" kern="1200">
          <a:solidFill>
            <a:schemeClr val="tx1"/>
          </a:solidFill>
          <a:latin typeface="+mn-lt"/>
          <a:ea typeface="+mn-ea"/>
          <a:cs typeface="+mn-cs"/>
        </a:defRPr>
      </a:lvl3pPr>
      <a:lvl4pPr marL="6479746" algn="l" defTabSz="4319830" rtl="0" eaLnBrk="1" latinLnBrk="0" hangingPunct="1">
        <a:defRPr sz="8500" kern="1200">
          <a:solidFill>
            <a:schemeClr val="tx1"/>
          </a:solidFill>
          <a:latin typeface="+mn-lt"/>
          <a:ea typeface="+mn-ea"/>
          <a:cs typeface="+mn-cs"/>
        </a:defRPr>
      </a:lvl4pPr>
      <a:lvl5pPr marL="8639660" algn="l" defTabSz="4319830" rtl="0" eaLnBrk="1" latinLnBrk="0" hangingPunct="1">
        <a:defRPr sz="8500" kern="1200">
          <a:solidFill>
            <a:schemeClr val="tx1"/>
          </a:solidFill>
          <a:latin typeface="+mn-lt"/>
          <a:ea typeface="+mn-ea"/>
          <a:cs typeface="+mn-cs"/>
        </a:defRPr>
      </a:lvl5pPr>
      <a:lvl6pPr marL="10799576" algn="l" defTabSz="4319830" rtl="0" eaLnBrk="1" latinLnBrk="0" hangingPunct="1">
        <a:defRPr sz="8500" kern="1200">
          <a:solidFill>
            <a:schemeClr val="tx1"/>
          </a:solidFill>
          <a:latin typeface="+mn-lt"/>
          <a:ea typeface="+mn-ea"/>
          <a:cs typeface="+mn-cs"/>
        </a:defRPr>
      </a:lvl6pPr>
      <a:lvl7pPr marL="12959490" algn="l" defTabSz="4319830" rtl="0" eaLnBrk="1" latinLnBrk="0" hangingPunct="1">
        <a:defRPr sz="8500" kern="1200">
          <a:solidFill>
            <a:schemeClr val="tx1"/>
          </a:solidFill>
          <a:latin typeface="+mn-lt"/>
          <a:ea typeface="+mn-ea"/>
          <a:cs typeface="+mn-cs"/>
        </a:defRPr>
      </a:lvl7pPr>
      <a:lvl8pPr marL="15119405" algn="l" defTabSz="4319830" rtl="0" eaLnBrk="1" latinLnBrk="0" hangingPunct="1">
        <a:defRPr sz="8500" kern="1200">
          <a:solidFill>
            <a:schemeClr val="tx1"/>
          </a:solidFill>
          <a:latin typeface="+mn-lt"/>
          <a:ea typeface="+mn-ea"/>
          <a:cs typeface="+mn-cs"/>
        </a:defRPr>
      </a:lvl8pPr>
      <a:lvl9pPr marL="17279321" algn="l" defTabSz="431983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diagramColors" Target="../diagrams/colors1.xml"/><Relationship Id="rId5" Type="http://schemas.openxmlformats.org/officeDocument/2006/relationships/image" Target="../media/image3.wmf"/><Relationship Id="rId10" Type="http://schemas.openxmlformats.org/officeDocument/2006/relationships/diagramQuickStyle" Target="../diagrams/quickStyle1.xml"/><Relationship Id="rId4" Type="http://schemas.openxmlformats.org/officeDocument/2006/relationships/image" Target="../media/image2.wmf"/><Relationship Id="rId9"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4338" name="CaixaDeTexto 13"/>
          <p:cNvSpPr txBox="1">
            <a:spLocks noChangeArrowheads="1"/>
          </p:cNvSpPr>
          <p:nvPr/>
        </p:nvSpPr>
        <p:spPr bwMode="auto">
          <a:xfrm>
            <a:off x="16533813" y="10856294"/>
            <a:ext cx="14824800" cy="19027441"/>
          </a:xfrm>
          <a:prstGeom prst="rect">
            <a:avLst/>
          </a:prstGeom>
          <a:noFill/>
          <a:ln w="28575">
            <a:solidFill>
              <a:srgbClr val="C00000"/>
            </a:solidFill>
            <a:miter lim="800000"/>
            <a:headEnd/>
            <a:tailEnd/>
          </a:ln>
        </p:spPr>
        <p:txBody>
          <a:bodyPr lIns="106662" tIns="53331" rIns="106662" bIns="53331" anchorCtr="1"/>
          <a:lstStyle/>
          <a:p>
            <a:pPr algn="ctr" defTabSz="3321050">
              <a:spcBef>
                <a:spcPts val="1800"/>
              </a:spcBef>
              <a:tabLst>
                <a:tab pos="4837113" algn="l"/>
                <a:tab pos="7362825" algn="l"/>
              </a:tabLst>
            </a:pPr>
            <a:r>
              <a:rPr lang="pt-BR" sz="4400" b="1" dirty="0"/>
              <a:t>Resultado</a:t>
            </a:r>
          </a:p>
          <a:p>
            <a:pPr algn="ctr" defTabSz="3321050">
              <a:spcBef>
                <a:spcPts val="1800"/>
              </a:spcBef>
              <a:tabLst>
                <a:tab pos="4837113" algn="l"/>
                <a:tab pos="7362825" algn="l"/>
              </a:tabLst>
            </a:pPr>
            <a:r>
              <a:rPr lang="pt-BR" sz="3600" b="1" dirty="0"/>
              <a:t>Traçado da bacia do Ribeirão dos Marins</a:t>
            </a:r>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endParaRPr lang="pt-BR" sz="3600" b="1" dirty="0"/>
          </a:p>
          <a:p>
            <a:pPr algn="ctr" defTabSz="3321050">
              <a:spcBef>
                <a:spcPts val="1800"/>
              </a:spcBef>
              <a:tabLst>
                <a:tab pos="4837113" algn="l"/>
                <a:tab pos="7362825" algn="l"/>
              </a:tabLst>
            </a:pPr>
            <a:r>
              <a:rPr lang="pt-BR" sz="3600" b="1" dirty="0"/>
              <a:t>Resumo dos resultados do cálculo da disponibilidade hídrica superficial natural na bacia</a:t>
            </a:r>
          </a:p>
          <a:p>
            <a:pPr defTabSz="3321050">
              <a:spcBef>
                <a:spcPts val="1800"/>
              </a:spcBef>
              <a:tabLst>
                <a:tab pos="4837113" algn="l"/>
                <a:tab pos="7362825" algn="l"/>
              </a:tabLst>
            </a:pPr>
            <a:endParaRPr lang="pt-BR" sz="3600" b="1" dirty="0"/>
          </a:p>
          <a:p>
            <a:pPr algn="ctr"/>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1400" dirty="0"/>
          </a:p>
          <a:p>
            <a:endParaRPr lang="pt-BR" sz="4200" dirty="0"/>
          </a:p>
          <a:p>
            <a:r>
              <a:rPr lang="pt-BR" sz="4200" dirty="0"/>
              <a:t>                   </a:t>
            </a:r>
          </a:p>
        </p:txBody>
      </p:sp>
      <p:sp>
        <p:nvSpPr>
          <p:cNvPr id="14339" name="CaixaDeTexto 20"/>
          <p:cNvSpPr txBox="1">
            <a:spLocks noChangeArrowheads="1"/>
          </p:cNvSpPr>
          <p:nvPr/>
        </p:nvSpPr>
        <p:spPr bwMode="auto">
          <a:xfrm>
            <a:off x="16562070" y="30243780"/>
            <a:ext cx="14824800" cy="11161395"/>
          </a:xfrm>
          <a:prstGeom prst="rect">
            <a:avLst/>
          </a:prstGeom>
          <a:noFill/>
          <a:ln w="28575">
            <a:solidFill>
              <a:srgbClr val="C00000"/>
            </a:solidFill>
            <a:miter lim="800000"/>
            <a:headEnd/>
            <a:tailEnd/>
          </a:ln>
        </p:spPr>
        <p:txBody>
          <a:bodyPr lIns="106662" tIns="53331" rIns="106662" bIns="53331" anchorCtr="1"/>
          <a:lstStyle/>
          <a:p>
            <a:pPr algn="ctr"/>
            <a:r>
              <a:rPr lang="pt-BR" sz="3600" b="1" dirty="0"/>
              <a:t>Conclusão</a:t>
            </a:r>
          </a:p>
          <a:p>
            <a:pPr algn="just">
              <a:spcBef>
                <a:spcPts val="1800"/>
              </a:spcBef>
            </a:pPr>
            <a:r>
              <a:rPr lang="pt-BR" sz="3600" b="1" dirty="0"/>
              <a:t>As ferramentas de geoprocessamento presentes no </a:t>
            </a:r>
            <a:r>
              <a:rPr lang="pt-BR" sz="3600" b="1" i="1" dirty="0"/>
              <a:t>software</a:t>
            </a:r>
            <a:r>
              <a:rPr lang="pt-BR" sz="3600" b="1" dirty="0"/>
              <a:t> </a:t>
            </a:r>
            <a:r>
              <a:rPr lang="pt-BR" sz="3600" b="1" dirty="0" err="1"/>
              <a:t>ArcMap</a:t>
            </a:r>
            <a:r>
              <a:rPr lang="pt-BR" sz="3600" b="1" dirty="0"/>
              <a:t> foram úteis para caracterizar com precisão a bacia escolhida quanto as suas características geográficas.</a:t>
            </a:r>
          </a:p>
          <a:p>
            <a:pPr algn="just" defTabSz="1065213">
              <a:spcBef>
                <a:spcPts val="1800"/>
              </a:spcBef>
            </a:pPr>
            <a:r>
              <a:rPr lang="pt-BR" sz="3600" b="1" dirty="0"/>
              <a:t>Aplicou-se a esse cenário a metodologia obrigatória do DAEE para avaliar o Q</a:t>
            </a:r>
            <a:r>
              <a:rPr lang="pt-BR" sz="3600" b="1" baseline="-25000" dirty="0"/>
              <a:t>7,10 </a:t>
            </a:r>
            <a:r>
              <a:rPr lang="pt-BR" sz="3600" b="1" dirty="0"/>
              <a:t>na seção estudada.</a:t>
            </a:r>
          </a:p>
          <a:p>
            <a:pPr algn="just" defTabSz="1065213">
              <a:spcBef>
                <a:spcPts val="1800"/>
              </a:spcBef>
            </a:pPr>
            <a:r>
              <a:rPr lang="pt-BR" sz="3600" b="1" dirty="0"/>
              <a:t>O trabalho concluiu que o Ribeirão dos Marins, sozinho, pode contribuir com 223,02 m³/h que corresponde a cerca de 31% da demanda  para abastecimento público da cidade.</a:t>
            </a:r>
          </a:p>
          <a:p>
            <a:pPr algn="just" defTabSz="1065213">
              <a:spcBef>
                <a:spcPts val="1800"/>
              </a:spcBef>
            </a:pPr>
            <a:r>
              <a:rPr lang="pt-BR" sz="3600" b="1" dirty="0"/>
              <a:t>Diversos estudos poderão completar esse trabalho, tais como: avaliar um reservatório de regularização de vazões, propor medidas de proteção desse manancial quanto à recomposição das matas ciliares e à contaminação gerada pela utilização de defensivos agrícolas nas áreas cultivadas e estudar propostas para o estancamento da pressão antrópica sobre a bacia.</a:t>
            </a:r>
          </a:p>
          <a:p>
            <a:pPr algn="just" defTabSz="1065213">
              <a:spcBef>
                <a:spcPts val="1800"/>
              </a:spcBef>
            </a:pPr>
            <a:r>
              <a:rPr lang="pt-BR" sz="3600" b="1" dirty="0"/>
              <a:t>Estudos similares devem ser feitos para os demais mananciais próximos ao município para garantir o provimento de 100% da futura demanda. </a:t>
            </a:r>
          </a:p>
          <a:p>
            <a:pPr algn="just" defTabSz="1065213"/>
            <a:endParaRPr lang="pt-BR" sz="4400" dirty="0"/>
          </a:p>
          <a:p>
            <a:pPr algn="just" defTabSz="1065213"/>
            <a:endParaRPr lang="pt-BR" sz="4200" dirty="0"/>
          </a:p>
          <a:p>
            <a:pPr algn="just" defTabSz="1065213"/>
            <a:endParaRPr lang="pt-BR" sz="4200" dirty="0"/>
          </a:p>
          <a:p>
            <a:pPr algn="just" defTabSz="1065213"/>
            <a:endParaRPr lang="pt-BR" sz="4200" dirty="0"/>
          </a:p>
        </p:txBody>
      </p:sp>
      <p:sp>
        <p:nvSpPr>
          <p:cNvPr id="14340" name="CaixaDeTexto 19"/>
          <p:cNvSpPr txBox="1">
            <a:spLocks noChangeArrowheads="1"/>
          </p:cNvSpPr>
          <p:nvPr/>
        </p:nvSpPr>
        <p:spPr bwMode="auto">
          <a:xfrm>
            <a:off x="1017180" y="23001523"/>
            <a:ext cx="14824800" cy="18403652"/>
          </a:xfrm>
          <a:prstGeom prst="rect">
            <a:avLst/>
          </a:prstGeom>
          <a:noFill/>
          <a:ln w="28575">
            <a:solidFill>
              <a:srgbClr val="C00000"/>
            </a:solidFill>
            <a:miter lim="800000"/>
            <a:headEnd/>
            <a:tailEnd/>
          </a:ln>
        </p:spPr>
        <p:txBody>
          <a:bodyPr lIns="106662" tIns="53331" rIns="106662" bIns="53331" anchorCtr="1"/>
          <a:lstStyle/>
          <a:p>
            <a:pPr algn="ctr"/>
            <a:r>
              <a:rPr lang="pt-BR" sz="4400" b="1" dirty="0"/>
              <a:t>Metodologia</a:t>
            </a:r>
          </a:p>
          <a:p>
            <a:endParaRPr lang="pt-BR" sz="4400" b="1" dirty="0"/>
          </a:p>
          <a:p>
            <a:endParaRPr lang="pt-BR" sz="4400" b="1" dirty="0"/>
          </a:p>
          <a:p>
            <a:endParaRPr lang="pt-BR" sz="4400" b="1" dirty="0"/>
          </a:p>
          <a:p>
            <a:endParaRPr lang="pt-BR" sz="4400" b="1" dirty="0"/>
          </a:p>
          <a:p>
            <a:endParaRPr lang="pt-BR" sz="4400" b="1" dirty="0"/>
          </a:p>
          <a:p>
            <a:endParaRPr lang="pt-BR" sz="4400" b="1" dirty="0"/>
          </a:p>
          <a:p>
            <a:endParaRPr lang="pt-BR" sz="4400" b="1" dirty="0"/>
          </a:p>
          <a:p>
            <a:endParaRPr lang="pt-BR" sz="4400" b="1" dirty="0"/>
          </a:p>
          <a:p>
            <a:pPr algn="just">
              <a:spcBef>
                <a:spcPts val="1800"/>
              </a:spcBef>
            </a:pPr>
            <a:r>
              <a:rPr lang="pt-BR" sz="3600" b="1" dirty="0"/>
              <a:t>Para aferir a disponibilidade hídrica de uma bacia, foi proposto pelo Departamento de Águas e Energia Elétrica (2006) o conceito de “Regionalização Hidrológica”. </a:t>
            </a:r>
          </a:p>
          <a:p>
            <a:pPr algn="just">
              <a:spcBef>
                <a:spcPts val="1800"/>
              </a:spcBef>
            </a:pPr>
            <a:r>
              <a:rPr lang="pt-BR" sz="3600" b="1" dirty="0"/>
              <a:t>O município de Piracicaba está inserida na região Y quanto a classificação </a:t>
            </a:r>
            <a:r>
              <a:rPr lang="pt-BR" sz="3600" b="1" dirty="0" err="1"/>
              <a:t>hidrologicamente</a:t>
            </a:r>
            <a:r>
              <a:rPr lang="pt-BR" sz="3600" b="1" dirty="0"/>
              <a:t> semelhante quanto ao parâmetro C, portanto seu coeficiente de majoração de vazões mínimas será de C</a:t>
            </a:r>
            <a:r>
              <a:rPr lang="pt-BR" sz="3600" b="1" baseline="-25000" dirty="0"/>
              <a:t>7,m</a:t>
            </a:r>
            <a:r>
              <a:rPr lang="pt-BR" sz="3600" b="1" dirty="0"/>
              <a:t> = 0,80 e também está inserido na região G. </a:t>
            </a:r>
          </a:p>
          <a:p>
            <a:pPr algn="just">
              <a:spcBef>
                <a:spcPts val="1800"/>
              </a:spcBef>
            </a:pPr>
            <a:r>
              <a:rPr lang="pt-BR" sz="3600" b="1" dirty="0"/>
              <a:t>A partir dos parâmetros fisiográficos (área, hidrografia, </a:t>
            </a:r>
            <a:r>
              <a:rPr lang="pt-BR" sz="3600" b="1" dirty="0" err="1"/>
              <a:t>hipsometria</a:t>
            </a:r>
            <a:r>
              <a:rPr lang="pt-BR" sz="3600" b="1" dirty="0"/>
              <a:t> e curvas de nível) obtidos através do geoprocessamento e dos parâmetros hidrológicos (precipitação, variáveis da reta da equação de regressão , curva de permanência) obtidos no manual do DAEE, foi possível realizar os cálculos necessários para obtenção da vazão mínima de sete dias consecutivos com período de retorno de 10 anos (Q</a:t>
            </a:r>
            <a:r>
              <a:rPr lang="pt-BR" sz="3600" b="1" baseline="-25000" dirty="0"/>
              <a:t>7,10</a:t>
            </a:r>
            <a:r>
              <a:rPr lang="pt-BR" sz="3600" b="1" dirty="0"/>
              <a:t>) que indica a disponibilidade hídrica do manancial no Estado de São Paulo.</a:t>
            </a:r>
          </a:p>
          <a:p>
            <a:pPr algn="just">
              <a:spcBef>
                <a:spcPts val="1800"/>
              </a:spcBef>
            </a:pPr>
            <a:r>
              <a:rPr lang="pt-BR" sz="3600" b="1" dirty="0"/>
              <a:t>Essa vazão Q</a:t>
            </a:r>
            <a:r>
              <a:rPr lang="pt-BR" sz="3600" b="1" baseline="-25000" dirty="0"/>
              <a:t>7,10</a:t>
            </a:r>
            <a:r>
              <a:rPr lang="pt-BR" sz="3600" b="1" dirty="0"/>
              <a:t> é uma vazão inferior à vazão média e tende a ocorrer em períodos de estiagem expressivos, que no estado de São Paulo , ocorrem entre os meses de junho a setembro.</a:t>
            </a:r>
          </a:p>
          <a:p>
            <a:pPr algn="just">
              <a:spcBef>
                <a:spcPts val="1800"/>
              </a:spcBef>
            </a:pPr>
            <a:r>
              <a:rPr lang="pt-BR" sz="3600" b="1" dirty="0"/>
              <a:t>A vazão passível de outorga em um manancial é 50% da Q</a:t>
            </a:r>
            <a:r>
              <a:rPr lang="pt-BR" sz="3600" b="1" baseline="-25000" dirty="0"/>
              <a:t>7,10.</a:t>
            </a:r>
            <a:endParaRPr lang="pt-BR" sz="3600" b="1" dirty="0"/>
          </a:p>
          <a:p>
            <a:pPr algn="just"/>
            <a:r>
              <a:rPr lang="pt-BR" sz="3600" dirty="0"/>
              <a:t> </a:t>
            </a:r>
            <a:endParaRPr lang="en-US" sz="3600" dirty="0"/>
          </a:p>
          <a:p>
            <a:pPr algn="just"/>
            <a:endParaRPr lang="pt-BR" sz="3600" dirty="0"/>
          </a:p>
        </p:txBody>
      </p:sp>
      <p:sp>
        <p:nvSpPr>
          <p:cNvPr id="14341" name="CaixaDeTexto 18"/>
          <p:cNvSpPr txBox="1">
            <a:spLocks noChangeArrowheads="1"/>
          </p:cNvSpPr>
          <p:nvPr/>
        </p:nvSpPr>
        <p:spPr bwMode="auto">
          <a:xfrm>
            <a:off x="1017180" y="10801350"/>
            <a:ext cx="14824800" cy="11881485"/>
          </a:xfrm>
          <a:prstGeom prst="rect">
            <a:avLst/>
          </a:prstGeom>
          <a:noFill/>
          <a:ln w="28575">
            <a:solidFill>
              <a:srgbClr val="C00000"/>
            </a:solidFill>
            <a:miter lim="800000"/>
            <a:headEnd/>
            <a:tailEnd/>
          </a:ln>
        </p:spPr>
        <p:txBody>
          <a:bodyPr lIns="106662" tIns="53331" rIns="106662" bIns="53331" anchorCtr="1"/>
          <a:lstStyle/>
          <a:p>
            <a:pPr algn="ctr">
              <a:spcBef>
                <a:spcPts val="1800"/>
              </a:spcBef>
            </a:pPr>
            <a:r>
              <a:rPr lang="pt-BR" sz="4200" dirty="0"/>
              <a:t> </a:t>
            </a:r>
            <a:r>
              <a:rPr lang="pt-BR" sz="4200" b="1" dirty="0"/>
              <a:t>Introdução</a:t>
            </a:r>
          </a:p>
          <a:p>
            <a:pPr algn="just">
              <a:spcBef>
                <a:spcPts val="1800"/>
              </a:spcBef>
              <a:spcAft>
                <a:spcPts val="600"/>
              </a:spcAft>
            </a:pPr>
            <a:r>
              <a:rPr lang="pt-BR" sz="3600" b="1" dirty="0"/>
              <a:t>Com o desenvolvimento de polos consumidores de água devido ao crescimento populacional e industrial, a busca de novas alternativas produtoras de água se torna fundamental para garantir o abastecimento sustentável dos municípios.</a:t>
            </a:r>
          </a:p>
          <a:p>
            <a:pPr algn="just">
              <a:spcBef>
                <a:spcPts val="1800"/>
              </a:spcBef>
              <a:spcAft>
                <a:spcPts val="600"/>
              </a:spcAft>
            </a:pPr>
            <a:r>
              <a:rPr lang="pt-BR" sz="3600" b="1" dirty="0"/>
              <a:t>Através de respaldo técnico do Plano Municipal de Gestão de Recursos Hídricos (PMRGH) do município de Piracicaba, no horizonte final,  o Serviço Municipal de Águas e Esgoto (SEMAE) projeta que a cidade de Piracicaba consumirá uma vazão adicional de 720 m³/h para o abastecimento público.</a:t>
            </a:r>
          </a:p>
          <a:p>
            <a:pPr algn="just">
              <a:spcBef>
                <a:spcPts val="1800"/>
              </a:spcBef>
              <a:spcAft>
                <a:spcPts val="600"/>
              </a:spcAft>
            </a:pPr>
            <a:r>
              <a:rPr lang="pt-BR" sz="3600" b="1" dirty="0"/>
              <a:t>No Estado de São Paulo, cabe ao DAEE o poder outorgante do uso d’água e é esse órgão que estabelece as diretrizes para os diversos cálculos hidrológicos efetuados no trabalho.</a:t>
            </a:r>
          </a:p>
          <a:p>
            <a:pPr algn="just">
              <a:spcBef>
                <a:spcPts val="1800"/>
              </a:spcBef>
              <a:spcAft>
                <a:spcPts val="600"/>
              </a:spcAft>
            </a:pPr>
            <a:r>
              <a:rPr lang="pt-BR" sz="3600" b="1" dirty="0"/>
              <a:t>Foi escolhida a microbacia hidrográfica do Ribeirão dos Marins para o presente estudo devido ao seu potencial produtor de água e à sua localização em relação à Piracicaba. Esse curso d´água é o manancial mais próximo da área urbana e apresenta-se em boa situação ambiental, não tendo sido incorporado até o momento em sua totalidade na área urbana de Piracicaba</a:t>
            </a:r>
            <a:r>
              <a:rPr lang="pt-BR" sz="3600" dirty="0"/>
              <a:t>.</a:t>
            </a:r>
          </a:p>
        </p:txBody>
      </p:sp>
      <p:grpSp>
        <p:nvGrpSpPr>
          <p:cNvPr id="14343" name="Group 48"/>
          <p:cNvGrpSpPr>
            <a:grpSpLocks/>
          </p:cNvGrpSpPr>
          <p:nvPr/>
        </p:nvGrpSpPr>
        <p:grpSpPr bwMode="auto">
          <a:xfrm>
            <a:off x="720725" y="1080770"/>
            <a:ext cx="31322963" cy="9218613"/>
            <a:chOff x="454" y="669"/>
            <a:chExt cx="19731" cy="5807"/>
          </a:xfrm>
        </p:grpSpPr>
        <p:pic>
          <p:nvPicPr>
            <p:cNvPr id="8" name="Picture 9" descr="brasao_M4_13"/>
            <p:cNvPicPr>
              <a:picLocks noChangeAspect="1" noChangeArrowheads="1"/>
            </p:cNvPicPr>
            <p:nvPr/>
          </p:nvPicPr>
          <p:blipFill>
            <a:blip r:embed="rId4" cstate="print"/>
            <a:srcRect/>
            <a:stretch>
              <a:fillRect/>
            </a:stretch>
          </p:blipFill>
          <p:spPr bwMode="auto">
            <a:xfrm>
              <a:off x="18144" y="669"/>
              <a:ext cx="1313" cy="1927"/>
            </a:xfrm>
            <a:prstGeom prst="rect">
              <a:avLst/>
            </a:prstGeom>
            <a:grpFill/>
            <a:ln w="9525">
              <a:noFill/>
              <a:miter lim="800000"/>
              <a:headEnd/>
              <a:tailEnd/>
            </a:ln>
          </p:spPr>
        </p:pic>
        <p:sp>
          <p:nvSpPr>
            <p:cNvPr id="14363" name="Text Box 9"/>
            <p:cNvSpPr txBox="1">
              <a:spLocks noChangeArrowheads="1"/>
            </p:cNvSpPr>
            <p:nvPr/>
          </p:nvSpPr>
          <p:spPr bwMode="auto">
            <a:xfrm>
              <a:off x="454" y="5640"/>
              <a:ext cx="19502" cy="836"/>
            </a:xfrm>
            <a:prstGeom prst="rect">
              <a:avLst/>
            </a:prstGeom>
            <a:solidFill>
              <a:srgbClr val="FF0000"/>
            </a:solidFill>
            <a:ln w="9525">
              <a:noFill/>
              <a:miter lim="800000"/>
              <a:headEnd/>
              <a:tailEnd/>
            </a:ln>
          </p:spPr>
          <p:txBody>
            <a:bodyPr lIns="106662" tIns="53331" rIns="106662" bIns="53331">
              <a:spAutoFit/>
            </a:bodyPr>
            <a:lstStyle/>
            <a:p>
              <a:pPr algn="ctr" defTabSz="1065213"/>
              <a:r>
                <a:rPr lang="pt-BR" sz="4000" dirty="0">
                  <a:solidFill>
                    <a:schemeClr val="bg1"/>
                  </a:solidFill>
                </a:rPr>
                <a:t>Aluna: Heloísa Kelm Verçosa		        Orientador: Sérgio Vicente Denser Pamboukian</a:t>
              </a:r>
            </a:p>
            <a:p>
              <a:pPr algn="ctr" defTabSz="1065213"/>
              <a:r>
                <a:rPr lang="pt-BR" sz="4000" dirty="0">
                  <a:solidFill>
                    <a:schemeClr val="bg1"/>
                  </a:solidFill>
                </a:rPr>
                <a:t>Universidade Presbiteriana Mackenzie – Curso de Engenharia Civil</a:t>
              </a:r>
            </a:p>
          </p:txBody>
        </p:sp>
        <p:sp>
          <p:nvSpPr>
            <p:cNvPr id="16392" name="Text Box 8"/>
            <p:cNvSpPr txBox="1">
              <a:spLocks noChangeArrowheads="1"/>
            </p:cNvSpPr>
            <p:nvPr/>
          </p:nvSpPr>
          <p:spPr bwMode="auto">
            <a:xfrm>
              <a:off x="454" y="2258"/>
              <a:ext cx="19731" cy="3174"/>
            </a:xfrm>
            <a:prstGeom prst="rect">
              <a:avLst/>
            </a:prstGeom>
            <a:noFill/>
            <a:ln w="9525" cmpd="sng">
              <a:noFill/>
              <a:miter lim="800000"/>
              <a:headEnd/>
              <a:tailEnd/>
            </a:ln>
            <a:effectLst/>
          </p:spPr>
          <p:txBody>
            <a:bodyPr lIns="106662" tIns="53331" rIns="106662" bIns="53331" anchor="ctr" anchorCtr="1"/>
            <a:lstStyle/>
            <a:p>
              <a:pPr algn="ctr"/>
              <a:r>
                <a:rPr lang="en-US" sz="8800" b="1" dirty="0" err="1"/>
                <a:t>Ribeirão</a:t>
              </a:r>
              <a:r>
                <a:rPr lang="en-US" sz="8800" b="1" dirty="0"/>
                <a:t> dos </a:t>
              </a:r>
              <a:r>
                <a:rPr lang="en-US" sz="8800" b="1" dirty="0" err="1"/>
                <a:t>Marins</a:t>
              </a:r>
              <a:r>
                <a:rPr lang="en-US" sz="8800" b="1" dirty="0"/>
                <a:t> </a:t>
              </a:r>
              <a:r>
                <a:rPr lang="en-US" sz="8800" b="1" dirty="0" err="1"/>
                <a:t>como</a:t>
              </a:r>
              <a:r>
                <a:rPr lang="en-US" sz="8800" b="1" dirty="0"/>
                <a:t> Sistema </a:t>
              </a:r>
              <a:r>
                <a:rPr lang="en-US" sz="8800" b="1" dirty="0" err="1"/>
                <a:t>produtor</a:t>
              </a:r>
              <a:r>
                <a:rPr lang="en-US" sz="8800" b="1" dirty="0"/>
                <a:t> de </a:t>
              </a:r>
              <a:r>
                <a:rPr lang="en-US" sz="8800" b="1" dirty="0" err="1"/>
                <a:t>água</a:t>
              </a:r>
              <a:r>
                <a:rPr lang="en-US" sz="8800" b="1" dirty="0"/>
                <a:t> para o </a:t>
              </a:r>
              <a:r>
                <a:rPr lang="en-US" sz="8800" b="1" dirty="0" err="1"/>
                <a:t>município</a:t>
              </a:r>
              <a:r>
                <a:rPr lang="en-US" sz="8800" b="1" dirty="0"/>
                <a:t> de Piracicaba</a:t>
              </a:r>
            </a:p>
          </p:txBody>
        </p:sp>
      </p:grpSp>
      <p:sp>
        <p:nvSpPr>
          <p:cNvPr id="14344" name="Rectangle 481"/>
          <p:cNvSpPr>
            <a:spLocks noChangeArrowheads="1"/>
          </p:cNvSpPr>
          <p:nvPr/>
        </p:nvSpPr>
        <p:spPr bwMode="auto">
          <a:xfrm>
            <a:off x="6970713" y="18727738"/>
            <a:ext cx="560387" cy="0"/>
          </a:xfrm>
          <a:prstGeom prst="rect">
            <a:avLst/>
          </a:prstGeom>
          <a:noFill/>
          <a:ln w="9525">
            <a:noFill/>
            <a:miter lim="800000"/>
            <a:headEnd/>
            <a:tailEnd/>
          </a:ln>
        </p:spPr>
        <p:txBody>
          <a:bodyPr wrap="none" anchor="b">
            <a:spAutoFit/>
          </a:bodyPr>
          <a:lstStyle/>
          <a:p>
            <a:endParaRPr lang="pt-BR" sz="8500"/>
          </a:p>
        </p:txBody>
      </p:sp>
      <p:sp>
        <p:nvSpPr>
          <p:cNvPr id="14345" name="Rectangle 485"/>
          <p:cNvSpPr>
            <a:spLocks noChangeArrowheads="1"/>
          </p:cNvSpPr>
          <p:nvPr/>
        </p:nvSpPr>
        <p:spPr bwMode="auto">
          <a:xfrm>
            <a:off x="6970713" y="18727738"/>
            <a:ext cx="584200" cy="0"/>
          </a:xfrm>
          <a:prstGeom prst="rect">
            <a:avLst/>
          </a:prstGeom>
          <a:noFill/>
          <a:ln w="9525">
            <a:noFill/>
            <a:miter lim="800000"/>
            <a:headEnd/>
            <a:tailEnd/>
          </a:ln>
        </p:spPr>
        <p:txBody>
          <a:bodyPr wrap="none" anchor="b">
            <a:spAutoFit/>
          </a:bodyPr>
          <a:lstStyle/>
          <a:p>
            <a:endParaRPr lang="pt-BR" sz="8500"/>
          </a:p>
        </p:txBody>
      </p:sp>
      <p:sp>
        <p:nvSpPr>
          <p:cNvPr id="14346" name="Rectangle 489"/>
          <p:cNvSpPr>
            <a:spLocks noChangeArrowheads="1"/>
          </p:cNvSpPr>
          <p:nvPr/>
        </p:nvSpPr>
        <p:spPr bwMode="auto">
          <a:xfrm>
            <a:off x="6970713" y="18727738"/>
            <a:ext cx="571500" cy="0"/>
          </a:xfrm>
          <a:prstGeom prst="rect">
            <a:avLst/>
          </a:prstGeom>
          <a:noFill/>
          <a:ln w="9525">
            <a:noFill/>
            <a:miter lim="800000"/>
            <a:headEnd/>
            <a:tailEnd/>
          </a:ln>
        </p:spPr>
        <p:txBody>
          <a:bodyPr wrap="none" anchor="b">
            <a:spAutoFit/>
          </a:bodyPr>
          <a:lstStyle/>
          <a:p>
            <a:endParaRPr lang="pt-BR" sz="8500"/>
          </a:p>
        </p:txBody>
      </p:sp>
      <p:sp>
        <p:nvSpPr>
          <p:cNvPr id="14347" name="Rectangle 501"/>
          <p:cNvSpPr>
            <a:spLocks noChangeArrowheads="1"/>
          </p:cNvSpPr>
          <p:nvPr/>
        </p:nvSpPr>
        <p:spPr bwMode="auto">
          <a:xfrm>
            <a:off x="6970713" y="18727738"/>
            <a:ext cx="584200" cy="0"/>
          </a:xfrm>
          <a:prstGeom prst="rect">
            <a:avLst/>
          </a:prstGeom>
          <a:noFill/>
          <a:ln w="9525">
            <a:noFill/>
            <a:miter lim="800000"/>
            <a:headEnd/>
            <a:tailEnd/>
          </a:ln>
        </p:spPr>
        <p:txBody>
          <a:bodyPr wrap="none" anchor="b">
            <a:spAutoFit/>
          </a:bodyPr>
          <a:lstStyle/>
          <a:p>
            <a:endParaRPr lang="pt-BR" sz="8500"/>
          </a:p>
        </p:txBody>
      </p:sp>
      <p:sp>
        <p:nvSpPr>
          <p:cNvPr id="14348" name="Rectangle 516"/>
          <p:cNvSpPr>
            <a:spLocks noChangeArrowheads="1"/>
          </p:cNvSpPr>
          <p:nvPr/>
        </p:nvSpPr>
        <p:spPr bwMode="auto">
          <a:xfrm>
            <a:off x="6970713" y="18727738"/>
            <a:ext cx="584200" cy="0"/>
          </a:xfrm>
          <a:prstGeom prst="rect">
            <a:avLst/>
          </a:prstGeom>
          <a:noFill/>
          <a:ln w="9525">
            <a:noFill/>
            <a:miter lim="800000"/>
            <a:headEnd/>
            <a:tailEnd/>
          </a:ln>
        </p:spPr>
        <p:txBody>
          <a:bodyPr wrap="none" anchor="b">
            <a:spAutoFit/>
          </a:bodyPr>
          <a:lstStyle/>
          <a:p>
            <a:endParaRPr lang="pt-BR" sz="8500"/>
          </a:p>
        </p:txBody>
      </p:sp>
      <p:pic>
        <p:nvPicPr>
          <p:cNvPr id="14349" name="Picture 19" descr="I:\TGI_EE\logo_universidade.wmf"/>
          <p:cNvPicPr>
            <a:picLocks noChangeAspect="1" noChangeArrowheads="1"/>
          </p:cNvPicPr>
          <p:nvPr/>
        </p:nvPicPr>
        <p:blipFill>
          <a:blip r:embed="rId5" cstate="print"/>
          <a:srcRect/>
          <a:stretch>
            <a:fillRect/>
          </a:stretch>
        </p:blipFill>
        <p:spPr bwMode="auto">
          <a:xfrm>
            <a:off x="5040313" y="1800225"/>
            <a:ext cx="22987000" cy="1800225"/>
          </a:xfrm>
          <a:prstGeom prst="rect">
            <a:avLst/>
          </a:prstGeom>
          <a:noFill/>
          <a:ln w="9525">
            <a:noFill/>
            <a:miter lim="800000"/>
            <a:headEnd/>
            <a:tailEnd/>
          </a:ln>
        </p:spPr>
      </p:pic>
      <p:pic>
        <p:nvPicPr>
          <p:cNvPr id="25" name="Imagem 24" descr="simbolo_M[1]"/>
          <p:cNvPicPr/>
          <p:nvPr/>
        </p:nvPicPr>
        <p:blipFill>
          <a:blip r:embed="rId6" cstate="print"/>
          <a:srcRect/>
          <a:stretch>
            <a:fillRect/>
          </a:stretch>
        </p:blipFill>
        <p:spPr bwMode="auto">
          <a:xfrm>
            <a:off x="1258118" y="1059498"/>
            <a:ext cx="2880994" cy="3014028"/>
          </a:xfrm>
          <a:prstGeom prst="rect">
            <a:avLst/>
          </a:prstGeom>
          <a:noFill/>
          <a:ln w="9525">
            <a:noFill/>
            <a:miter lim="800000"/>
            <a:headEnd/>
            <a:tailEnd/>
          </a:ln>
        </p:spPr>
      </p:pic>
      <p:sp>
        <p:nvSpPr>
          <p:cNvPr id="3" name="Retângulo 2"/>
          <p:cNvSpPr/>
          <p:nvPr/>
        </p:nvSpPr>
        <p:spPr>
          <a:xfrm>
            <a:off x="1017180" y="41405175"/>
            <a:ext cx="28189373" cy="646331"/>
          </a:xfrm>
          <a:prstGeom prst="rect">
            <a:avLst/>
          </a:prstGeom>
        </p:spPr>
        <p:txBody>
          <a:bodyPr wrap="square">
            <a:spAutoFit/>
          </a:bodyPr>
          <a:lstStyle/>
          <a:p>
            <a:pPr>
              <a:lnSpc>
                <a:spcPct val="150000"/>
              </a:lnSpc>
              <a:spcAft>
                <a:spcPts val="1000"/>
              </a:spcAft>
            </a:pPr>
            <a:r>
              <a:rPr lang="pt-BR" sz="2400" dirty="0">
                <a:latin typeface="Times New Roman" panose="02020603050405020304" pitchFamily="18" charset="0"/>
                <a:ea typeface="Calibri" panose="020F0502020204030204" pitchFamily="34" charset="0"/>
              </a:rPr>
              <a:t>DEPARTAMENTO DE ÁGUAS E ENERGIA ELÉTRICA (DAEE). </a:t>
            </a:r>
            <a:r>
              <a:rPr lang="pt-BR" sz="2400" b="1" dirty="0">
                <a:latin typeface="Times New Roman" panose="02020603050405020304" pitchFamily="18" charset="0"/>
                <a:ea typeface="Calibri" panose="020F0502020204030204" pitchFamily="34" charset="0"/>
              </a:rPr>
              <a:t>Manual de cálculos das vazões máximas, médias e mínimas nas bacias hidrográficas do Estado de São Paulo</a:t>
            </a:r>
            <a:r>
              <a:rPr lang="pt-BR" sz="2400"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São Paulo: DAEE, 2006. 83 p.</a:t>
            </a:r>
            <a:endParaRPr lang="pt-BR" sz="2400" dirty="0">
              <a:effectLst/>
              <a:latin typeface="Times New Roman" panose="02020603050405020304" pitchFamily="18" charset="0"/>
              <a:ea typeface="Calibri" panose="020F0502020204030204" pitchFamily="34" charset="0"/>
            </a:endParaRPr>
          </a:p>
        </p:txBody>
      </p:sp>
      <p:pic>
        <p:nvPicPr>
          <p:cNvPr id="6" name="Imagem 5"/>
          <p:cNvPicPr>
            <a:picLocks noChangeAspect="1"/>
          </p:cNvPicPr>
          <p:nvPr/>
        </p:nvPicPr>
        <p:blipFill>
          <a:blip r:embed="rId7"/>
          <a:stretch>
            <a:fillRect/>
          </a:stretch>
        </p:blipFill>
        <p:spPr>
          <a:xfrm>
            <a:off x="19442430" y="12392759"/>
            <a:ext cx="9361170" cy="13129004"/>
          </a:xfrm>
          <a:prstGeom prst="rect">
            <a:avLst/>
          </a:prstGeom>
        </p:spPr>
      </p:pic>
      <p:graphicFrame>
        <p:nvGraphicFramePr>
          <p:cNvPr id="26" name="Espaço Reservado para Conteúdo 3"/>
          <p:cNvGraphicFramePr>
            <a:graphicFrameLocks/>
          </p:cNvGraphicFramePr>
          <p:nvPr>
            <p:extLst>
              <p:ext uri="{D42A27DB-BD31-4B8C-83A1-F6EECF244321}">
                <p14:modId xmlns:p14="http://schemas.microsoft.com/office/powerpoint/2010/main" val="1512534279"/>
              </p:ext>
            </p:extLst>
          </p:nvPr>
        </p:nvGraphicFramePr>
        <p:xfrm>
          <a:off x="16989627" y="26858695"/>
          <a:ext cx="13969686" cy="2468880"/>
        </p:xfrm>
        <a:graphic>
          <a:graphicData uri="http://schemas.openxmlformats.org/drawingml/2006/table">
            <a:tbl>
              <a:tblPr firstRow="1" bandRow="1">
                <a:tableStyleId>{5C22544A-7EE6-4342-B048-85BDC9FD1C3A}</a:tableStyleId>
              </a:tblPr>
              <a:tblGrid>
                <a:gridCol w="2328281">
                  <a:extLst>
                    <a:ext uri="{9D8B030D-6E8A-4147-A177-3AD203B41FA5}">
                      <a16:colId xmlns:a16="http://schemas.microsoft.com/office/drawing/2014/main" val="20000"/>
                    </a:ext>
                  </a:extLst>
                </a:gridCol>
                <a:gridCol w="1869440">
                  <a:extLst>
                    <a:ext uri="{9D8B030D-6E8A-4147-A177-3AD203B41FA5}">
                      <a16:colId xmlns:a16="http://schemas.microsoft.com/office/drawing/2014/main" val="20001"/>
                    </a:ext>
                  </a:extLst>
                </a:gridCol>
                <a:gridCol w="2787122">
                  <a:extLst>
                    <a:ext uri="{9D8B030D-6E8A-4147-A177-3AD203B41FA5}">
                      <a16:colId xmlns:a16="http://schemas.microsoft.com/office/drawing/2014/main" val="20002"/>
                    </a:ext>
                  </a:extLst>
                </a:gridCol>
                <a:gridCol w="2328281">
                  <a:extLst>
                    <a:ext uri="{9D8B030D-6E8A-4147-A177-3AD203B41FA5}">
                      <a16:colId xmlns:a16="http://schemas.microsoft.com/office/drawing/2014/main" val="20003"/>
                    </a:ext>
                  </a:extLst>
                </a:gridCol>
                <a:gridCol w="2328281">
                  <a:extLst>
                    <a:ext uri="{9D8B030D-6E8A-4147-A177-3AD203B41FA5}">
                      <a16:colId xmlns:a16="http://schemas.microsoft.com/office/drawing/2014/main" val="20004"/>
                    </a:ext>
                  </a:extLst>
                </a:gridCol>
                <a:gridCol w="2328281">
                  <a:extLst>
                    <a:ext uri="{9D8B030D-6E8A-4147-A177-3AD203B41FA5}">
                      <a16:colId xmlns:a16="http://schemas.microsoft.com/office/drawing/2014/main" val="20005"/>
                    </a:ext>
                  </a:extLst>
                </a:gridCol>
              </a:tblGrid>
              <a:tr h="825424">
                <a:tc>
                  <a:txBody>
                    <a:bodyPr/>
                    <a:lstStyle/>
                    <a:p>
                      <a:pPr algn="ctr"/>
                      <a:r>
                        <a:rPr lang="pt-BR" sz="3600" dirty="0"/>
                        <a:t>Bacia</a:t>
                      </a:r>
                    </a:p>
                  </a:txBody>
                  <a:tcPr anchor="ctr">
                    <a:solidFill>
                      <a:schemeClr val="accent2">
                        <a:lumMod val="50000"/>
                      </a:schemeClr>
                    </a:solidFill>
                  </a:tcPr>
                </a:tc>
                <a:tc>
                  <a:txBody>
                    <a:bodyPr/>
                    <a:lstStyle/>
                    <a:p>
                      <a:pPr algn="ctr"/>
                      <a:r>
                        <a:rPr lang="pt-BR" sz="3600" dirty="0"/>
                        <a:t>Área</a:t>
                      </a:r>
                    </a:p>
                  </a:txBody>
                  <a:tcPr anchor="ctr">
                    <a:solidFill>
                      <a:schemeClr val="accent2">
                        <a:lumMod val="50000"/>
                      </a:schemeClr>
                    </a:solidFill>
                  </a:tcPr>
                </a:tc>
                <a:tc>
                  <a:txBody>
                    <a:bodyPr/>
                    <a:lstStyle/>
                    <a:p>
                      <a:pPr algn="ctr"/>
                      <a:r>
                        <a:rPr lang="pt-BR" sz="3600" dirty="0"/>
                        <a:t>Precipitação Média Anual</a:t>
                      </a:r>
                    </a:p>
                  </a:txBody>
                  <a:tcPr anchor="ctr">
                    <a:solidFill>
                      <a:schemeClr val="accent2">
                        <a:lumMod val="50000"/>
                      </a:schemeClr>
                    </a:solidFill>
                  </a:tcPr>
                </a:tc>
                <a:tc>
                  <a:txBody>
                    <a:bodyPr/>
                    <a:lstStyle/>
                    <a:p>
                      <a:pPr algn="ctr"/>
                      <a:r>
                        <a:rPr lang="pt-BR" sz="3600" dirty="0"/>
                        <a:t>Vazão</a:t>
                      </a:r>
                      <a:r>
                        <a:rPr lang="pt-BR" sz="3600" baseline="0" dirty="0"/>
                        <a:t> Específica</a:t>
                      </a:r>
                      <a:endParaRPr lang="pt-BR" sz="3600" dirty="0"/>
                    </a:p>
                  </a:txBody>
                  <a:tcPr anchor="ctr">
                    <a:solidFill>
                      <a:schemeClr val="accent2">
                        <a:lumMod val="50000"/>
                      </a:schemeClr>
                    </a:solidFill>
                  </a:tcPr>
                </a:tc>
                <a:tc>
                  <a:txBody>
                    <a:bodyPr/>
                    <a:lstStyle/>
                    <a:p>
                      <a:pPr algn="ctr"/>
                      <a:r>
                        <a:rPr lang="pt-BR" sz="3600" dirty="0"/>
                        <a:t>Q</a:t>
                      </a:r>
                      <a:r>
                        <a:rPr lang="pt-BR" sz="3600" baseline="-25000" dirty="0"/>
                        <a:t>7,10</a:t>
                      </a:r>
                      <a:endParaRPr lang="pt-BR" sz="3600" dirty="0"/>
                    </a:p>
                  </a:txBody>
                  <a:tcPr anchor="ctr">
                    <a:solidFill>
                      <a:schemeClr val="accent2">
                        <a:lumMod val="50000"/>
                      </a:schemeClr>
                    </a:solidFill>
                  </a:tcPr>
                </a:tc>
                <a:tc>
                  <a:txBody>
                    <a:bodyPr/>
                    <a:lstStyle/>
                    <a:p>
                      <a:pPr algn="ctr"/>
                      <a:r>
                        <a:rPr lang="pt-BR" sz="3600" dirty="0"/>
                        <a:t>Vazão</a:t>
                      </a:r>
                      <a:r>
                        <a:rPr lang="pt-BR" sz="3600" baseline="0" dirty="0"/>
                        <a:t> Outorgável</a:t>
                      </a:r>
                      <a:endParaRPr lang="pt-BR" sz="3600" dirty="0"/>
                    </a:p>
                  </a:txBody>
                  <a:tcPr anchor="ctr">
                    <a:solidFill>
                      <a:schemeClr val="accent2">
                        <a:lumMod val="50000"/>
                      </a:schemeClr>
                    </a:solidFill>
                  </a:tcPr>
                </a:tc>
                <a:extLst>
                  <a:ext uri="{0D108BD9-81ED-4DB2-BD59-A6C34878D82A}">
                    <a16:rowId xmlns:a16="http://schemas.microsoft.com/office/drawing/2014/main" val="10000"/>
                  </a:ext>
                </a:extLst>
              </a:tr>
              <a:tr h="444459">
                <a:tc rowSpan="2">
                  <a:txBody>
                    <a:bodyPr/>
                    <a:lstStyle/>
                    <a:p>
                      <a:pPr algn="ctr"/>
                      <a:r>
                        <a:rPr lang="pt-BR" sz="3600" dirty="0"/>
                        <a:t>Ribeirão</a:t>
                      </a:r>
                      <a:r>
                        <a:rPr lang="pt-BR" sz="3600" baseline="0" dirty="0"/>
                        <a:t> dos Marins</a:t>
                      </a:r>
                      <a:endParaRPr lang="pt-BR" sz="3600" dirty="0"/>
                    </a:p>
                  </a:txBody>
                  <a:tcPr>
                    <a:solidFill>
                      <a:schemeClr val="accent6">
                        <a:lumMod val="75000"/>
                      </a:schemeClr>
                    </a:solidFill>
                  </a:tcPr>
                </a:tc>
                <a:tc>
                  <a:txBody>
                    <a:bodyPr/>
                    <a:lstStyle/>
                    <a:p>
                      <a:pPr algn="ctr"/>
                      <a:r>
                        <a:rPr lang="pt-BR" sz="3600" dirty="0"/>
                        <a:t>km²</a:t>
                      </a:r>
                    </a:p>
                  </a:txBody>
                  <a:tcPr>
                    <a:solidFill>
                      <a:schemeClr val="accent6">
                        <a:lumMod val="75000"/>
                      </a:schemeClr>
                    </a:solidFill>
                  </a:tcPr>
                </a:tc>
                <a:tc>
                  <a:txBody>
                    <a:bodyPr/>
                    <a:lstStyle/>
                    <a:p>
                      <a:pPr algn="ctr"/>
                      <a:r>
                        <a:rPr lang="pt-BR" sz="3600" dirty="0"/>
                        <a:t>mm</a:t>
                      </a:r>
                    </a:p>
                  </a:txBody>
                  <a:tcPr>
                    <a:solidFill>
                      <a:schemeClr val="accent6">
                        <a:lumMod val="75000"/>
                      </a:schemeClr>
                    </a:solidFill>
                  </a:tcPr>
                </a:tc>
                <a:tc>
                  <a:txBody>
                    <a:bodyPr/>
                    <a:lstStyle/>
                    <a:p>
                      <a:pPr algn="ctr"/>
                      <a:r>
                        <a:rPr lang="pt-BR" sz="3600" dirty="0"/>
                        <a:t>L/s.km²</a:t>
                      </a:r>
                    </a:p>
                  </a:txBody>
                  <a:tcPr>
                    <a:solidFill>
                      <a:schemeClr val="accent6">
                        <a:lumMod val="75000"/>
                      </a:schemeClr>
                    </a:solidFill>
                  </a:tcPr>
                </a:tc>
                <a:tc>
                  <a:txBody>
                    <a:bodyPr/>
                    <a:lstStyle/>
                    <a:p>
                      <a:pPr algn="ctr"/>
                      <a:r>
                        <a:rPr lang="pt-BR" sz="3600" dirty="0"/>
                        <a:t>m³/h</a:t>
                      </a:r>
                    </a:p>
                  </a:txBody>
                  <a:tcPr>
                    <a:solidFill>
                      <a:schemeClr val="accent6">
                        <a:lumMod val="75000"/>
                      </a:schemeClr>
                    </a:solidFill>
                  </a:tcPr>
                </a:tc>
                <a:tc>
                  <a:txBody>
                    <a:bodyPr/>
                    <a:lstStyle/>
                    <a:p>
                      <a:pPr algn="ctr"/>
                      <a:r>
                        <a:rPr lang="pt-BR" sz="3600" baseline="0" dirty="0"/>
                        <a:t>m³/h</a:t>
                      </a:r>
                      <a:endParaRPr lang="pt-BR" sz="3600" dirty="0"/>
                    </a:p>
                  </a:txBody>
                  <a:tcPr>
                    <a:solidFill>
                      <a:schemeClr val="accent6">
                        <a:lumMod val="75000"/>
                      </a:schemeClr>
                    </a:solidFill>
                  </a:tcPr>
                </a:tc>
                <a:extLst>
                  <a:ext uri="{0D108BD9-81ED-4DB2-BD59-A6C34878D82A}">
                    <a16:rowId xmlns:a16="http://schemas.microsoft.com/office/drawing/2014/main" val="10001"/>
                  </a:ext>
                </a:extLst>
              </a:tr>
              <a:tr h="444459">
                <a:tc vMerge="1">
                  <a:txBody>
                    <a:bodyPr/>
                    <a:lstStyle/>
                    <a:p>
                      <a:endParaRPr lang="pt-BR" dirty="0"/>
                    </a:p>
                  </a:txBody>
                  <a:tcPr/>
                </a:tc>
                <a:tc>
                  <a:txBody>
                    <a:bodyPr/>
                    <a:lstStyle/>
                    <a:p>
                      <a:pPr algn="ctr"/>
                      <a:r>
                        <a:rPr lang="pt-BR" sz="3600" dirty="0"/>
                        <a:t>58,835</a:t>
                      </a:r>
                    </a:p>
                  </a:txBody>
                  <a:tcPr>
                    <a:solidFill>
                      <a:schemeClr val="accent6">
                        <a:lumMod val="60000"/>
                        <a:lumOff val="40000"/>
                      </a:schemeClr>
                    </a:solidFill>
                  </a:tcPr>
                </a:tc>
                <a:tc>
                  <a:txBody>
                    <a:bodyPr/>
                    <a:lstStyle/>
                    <a:p>
                      <a:pPr algn="ctr"/>
                      <a:r>
                        <a:rPr lang="pt-BR" sz="3600" dirty="0"/>
                        <a:t>1300</a:t>
                      </a:r>
                    </a:p>
                  </a:txBody>
                  <a:tcPr>
                    <a:solidFill>
                      <a:schemeClr val="accent6">
                        <a:lumMod val="60000"/>
                        <a:lumOff val="40000"/>
                      </a:schemeClr>
                    </a:solidFill>
                  </a:tcPr>
                </a:tc>
                <a:tc>
                  <a:txBody>
                    <a:bodyPr/>
                    <a:lstStyle/>
                    <a:p>
                      <a:pPr algn="ctr"/>
                      <a:r>
                        <a:rPr lang="pt-BR" sz="3600" dirty="0"/>
                        <a:t>9,91</a:t>
                      </a:r>
                    </a:p>
                  </a:txBody>
                  <a:tcPr>
                    <a:solidFill>
                      <a:schemeClr val="accent6">
                        <a:lumMod val="60000"/>
                        <a:lumOff val="40000"/>
                      </a:schemeClr>
                    </a:solidFill>
                  </a:tcPr>
                </a:tc>
                <a:tc>
                  <a:txBody>
                    <a:bodyPr/>
                    <a:lstStyle/>
                    <a:p>
                      <a:pPr algn="ctr"/>
                      <a:r>
                        <a:rPr lang="pt-BR" sz="3600" dirty="0"/>
                        <a:t>446,4</a:t>
                      </a:r>
                    </a:p>
                  </a:txBody>
                  <a:tcPr>
                    <a:solidFill>
                      <a:schemeClr val="accent6">
                        <a:lumMod val="60000"/>
                        <a:lumOff val="40000"/>
                      </a:schemeClr>
                    </a:solidFill>
                  </a:tcPr>
                </a:tc>
                <a:tc>
                  <a:txBody>
                    <a:bodyPr/>
                    <a:lstStyle/>
                    <a:p>
                      <a:pPr algn="ctr"/>
                      <a:r>
                        <a:rPr lang="pt-BR" sz="3600" dirty="0"/>
                        <a:t>223,02</a:t>
                      </a:r>
                    </a:p>
                  </a:txBody>
                  <a:tcPr>
                    <a:solidFill>
                      <a:schemeClr val="accent6">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28" name="Diagrama 27"/>
          <p:cNvGraphicFramePr/>
          <p:nvPr>
            <p:extLst>
              <p:ext uri="{D42A27DB-BD31-4B8C-83A1-F6EECF244321}">
                <p14:modId xmlns:p14="http://schemas.microsoft.com/office/powerpoint/2010/main" val="2309754051"/>
              </p:ext>
            </p:extLst>
          </p:nvPr>
        </p:nvGraphicFramePr>
        <p:xfrm>
          <a:off x="3517515" y="23373582"/>
          <a:ext cx="9824130" cy="5841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cmpd="sng">
          <a:solidFill>
            <a:srgbClr val="FF0000"/>
          </a:solidFill>
          <a:miter lim="800000"/>
          <a:headEnd/>
          <a:tailEnd/>
        </a:ln>
        <a:effectLst/>
      </a:spPr>
      <a:bodyPr lIns="106662" tIns="53331" rIns="106662" bIns="53331" anchor="ctr" anchorCtr="1">
        <a:noAutofit/>
      </a:bodyPr>
      <a:lstStyle>
        <a:defPPr algn="ctr" defTabSz="1066625">
          <a:defRPr sz="14000" b="1" dirty="0" smtClean="0">
            <a:solidFill>
              <a:srgbClr val="1966FF"/>
            </a:solidFill>
            <a:effectLst>
              <a:outerShdw blurRad="38100" dist="38100" dir="2700000" algn="tl">
                <a:srgbClr val="C0C0C0"/>
              </a:outerShdw>
            </a:effectLst>
          </a:defRPr>
        </a:defPPr>
      </a:lstStyle>
    </a:tx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3878</TotalTime>
  <Words>478</Words>
  <Application>Microsoft Office PowerPoint</Application>
  <PresentationFormat>Personalizar</PresentationFormat>
  <Paragraphs>112</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Times New Roman</vt:lpstr>
      <vt:lpstr>Tema do Office</vt:lpstr>
      <vt:lpstr>Apresentação do PowerPoint</vt:lpstr>
    </vt:vector>
  </TitlesOfParts>
  <Company>Instituto Presbiteriano Mackenzie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Coordenadoria de Pesquisa</dc:creator>
  <cp:lastModifiedBy>Sergio Vicente Denser Pamboukian</cp:lastModifiedBy>
  <cp:revision>221</cp:revision>
  <dcterms:created xsi:type="dcterms:W3CDTF">2007-08-10T13:38:49Z</dcterms:created>
  <dcterms:modified xsi:type="dcterms:W3CDTF">2016-05-20T18:07:55Z</dcterms:modified>
</cp:coreProperties>
</file>