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F1637-5650-4156-C1D4-864F30526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D92B0E-CBC3-59B6-3136-ABB024EEA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B0B9F0-2A32-1EC5-C1BE-D3BA3D6D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8223A8-FC17-A341-7BC0-251E859E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E6970F-0289-8E69-9CED-45501AE0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44AC0F-6FF4-9D84-5E3C-566154AD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4C3B3-1D90-5394-6C19-87F3A804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49285F-E383-FF69-6540-A127C3355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BCB99B-B1F7-8F81-4495-41006B6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A3F626-4C61-0D42-7D4E-BB96D5F7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46E12-4F98-ED0E-EEB1-70F9305F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75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21BE91-05E5-EAEA-7C5B-A31E0265B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41814F-0A70-65A1-39B6-098F23A77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8EEF13-6C53-9B57-CEB1-71C193FF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EFE9B4-F08C-35E0-BF16-6259967E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72C824-9B0C-A37F-ED12-60994279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EF80D-A903-FD16-7724-630859F4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7B9306-BEF3-5E9F-93ED-D92592392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161362-D434-A1BF-A264-C4A00EF5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AFE12C-5B8A-4967-69D9-DB26CCC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E2602E-00DC-E724-3964-946EEDBF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4EC0BA-ADAA-A3F9-1B9B-2334A3A5B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0DD76-E310-E722-5F31-5EA7431C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F962DD-2034-451B-768E-266D8D3A1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9E0D72-60BC-2C9D-C457-E2C385C6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CDDB3C-72E9-8C12-2AB1-A5A2E0BC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7F676D-B510-41FF-3D57-EC33BDCE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51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57697-F68A-E313-9B68-FB61BF45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21A75-2084-94BA-8C62-ABBD30337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24F679-EF44-CA38-E9FE-0C39D413F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464727-098C-552D-79D4-5FDE1D84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D35869-7F9E-CD0E-3F53-0D5CE6E7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5D4CAB-16D6-7756-59C4-8E3F073B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2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157-2A32-DCC0-AF96-861EB807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5983EC-9EDF-6FFE-6433-D1B8F16F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8FABB2-4C7E-AAA9-A99B-DB590278C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5876B7-0A4F-4BCC-73DE-E8D52EAD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87A7E5-B157-A3A4-9894-70361D2B2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51749B2-D1AE-3202-C80D-110AA90B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E268B9-EAE1-439A-3147-C93581AF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B01AE47-7CAE-833C-D9CC-FCCA3447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19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30419-8095-2716-A878-87E4B384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BB5F64-E46A-FE52-2B14-9DC19E3A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E05CC2-6446-A818-DC8C-11E4EA30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8C24C1-490B-4F84-6D1E-13540420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4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70D95C-A104-AA11-B6ED-E48BF144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D963AA-2D25-EF85-EA2B-718BE7E4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A5A9FD-2F0C-8B39-B880-FAA39351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49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3470A-58A6-3FED-0111-E16534F6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54BA16-2E96-6912-FD18-5B3608526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7198A4-3E2D-F4C8-68A2-8C5DC0DB3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3C0125-D612-BDBD-99A9-2CBF589A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16263D-2B22-BABA-C229-D04B2BC2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DBCC84-CCF9-27E7-A148-EC8440F3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415F6-45D2-964F-D149-DC15981A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A45D76-B391-9140-2253-83828B92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BE8851-4311-7BB3-B7E9-EA651E10D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EC2EA4-5F70-612B-C172-29B0E10A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AC81F4-8BFE-A40D-61D0-6254F497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7D2D1F-932B-14E7-8FE1-52026536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28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F15F76-2DEB-E9E2-3B89-F4F7FDB3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C309F9-F0B1-D7E7-4311-0F375732F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42442B-231F-5B80-7830-D34BEC621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C1E1BF-526F-29AF-F69E-FAA1469C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71EA16-38EB-CB5A-B2FE-9D2D1CCDC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ACB3ABE-A8AC-C825-B05B-23FC6BBD3A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5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25C8B-6707-26D2-A832-DC8886B12633}"/>
              </a:ext>
            </a:extLst>
          </p:cNvPr>
          <p:cNvSpPr txBox="1"/>
          <p:nvPr/>
        </p:nvSpPr>
        <p:spPr>
          <a:xfrm>
            <a:off x="435935" y="75831"/>
            <a:ext cx="42317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400" dirty="0">
                <a:solidFill>
                  <a:srgbClr val="FFFF00"/>
                </a:solidFill>
                <a:latin typeface="Bahnschrift SemiLight" panose="020B0502040204020203" pitchFamily="34" charset="0"/>
                <a:ea typeface="Adobe Heiti Std R" panose="020B0400000000000000" pitchFamily="34" charset="-128"/>
              </a:rPr>
              <a:t>XIX  J O R N A D A  </a:t>
            </a:r>
          </a:p>
        </p:txBody>
      </p:sp>
    </p:spTree>
    <p:extLst>
      <p:ext uri="{BB962C8B-B14F-4D97-AF65-F5344CB8AC3E}">
        <p14:creationId xmlns:p14="http://schemas.microsoft.com/office/powerpoint/2010/main" val="63658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89" y="2144701"/>
            <a:ext cx="10596099" cy="25685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PESQUISA</a:t>
            </a:r>
            <a:br>
              <a:rPr lang="pt-BR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ALUNO E NOME DO ORIENTADOR</a:t>
            </a:r>
            <a:b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INSTITUCIONAL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2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246" y="587597"/>
            <a:ext cx="3351997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69581"/>
            <a:ext cx="10428029" cy="492006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76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283" y="587597"/>
            <a:ext cx="8697433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DO ARGUMENTO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69581"/>
            <a:ext cx="10428029" cy="492006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03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46" y="587597"/>
            <a:ext cx="5847907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69581"/>
            <a:ext cx="10428029" cy="492006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292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892" y="587597"/>
            <a:ext cx="3466215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69581"/>
            <a:ext cx="10428029" cy="492006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88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377" y="575071"/>
            <a:ext cx="4759843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7F7C8860-0B67-D237-8423-6D6C658C44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76" y="3595171"/>
            <a:ext cx="2405021" cy="740488"/>
          </a:xfrm>
          <a:prstGeom prst="rect">
            <a:avLst/>
          </a:prstGeom>
        </p:spPr>
      </p:pic>
      <p:pic>
        <p:nvPicPr>
          <p:cNvPr id="7" name="Imagem 6" descr="Texto">
            <a:extLst>
              <a:ext uri="{FF2B5EF4-FFF2-40B4-BE49-F238E27FC236}">
                <a16:creationId xmlns:a16="http://schemas.microsoft.com/office/drawing/2014/main" id="{923C9289-5E58-5F4A-784F-3935E869D6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41" y="3629615"/>
            <a:ext cx="2405022" cy="788749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38791CE1-805D-3341-E141-72D7D563F3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3" y="3474424"/>
            <a:ext cx="3383108" cy="11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4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6D8A5FF-0F6A-2517-DFBB-4CCC0B03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81" y="173739"/>
            <a:ext cx="10515600" cy="102774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Bahnschrift SemiLight" panose="020B0502040204020203" pitchFamily="34" charset="0"/>
                <a:ea typeface="Adobe Heiti Std R" panose="020B0400000000000000" pitchFamily="34" charset="-128"/>
              </a:rPr>
              <a:t>XIX JORNADA DE INICIAÇÃO CIENTÍFICA 2023</a:t>
            </a:r>
            <a:br>
              <a:rPr lang="pt-BR" sz="4400" b="1" dirty="0">
                <a:solidFill>
                  <a:schemeClr val="bg1"/>
                </a:solidFill>
                <a:latin typeface="Bahnschrift SemiLight" panose="020B0502040204020203" pitchFamily="34" charset="0"/>
                <a:ea typeface="Adobe Heiti Std R" panose="020B0400000000000000" pitchFamily="34" charset="-128"/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0241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37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Bahnschrift SemiLight</vt:lpstr>
      <vt:lpstr>Calibri</vt:lpstr>
      <vt:lpstr>Calibri Light</vt:lpstr>
      <vt:lpstr>Personalizar design</vt:lpstr>
      <vt:lpstr>Apresentação do PowerPoint</vt:lpstr>
      <vt:lpstr>Apresentação do PowerPoint</vt:lpstr>
      <vt:lpstr>INTRODUÇÃO</vt:lpstr>
      <vt:lpstr>DESENVOLVIMENTO DO ARGUMENTO</vt:lpstr>
      <vt:lpstr>CONSIDERAÇÕES FINAIS</vt:lpstr>
      <vt:lpstr>REFERÊNCIAS</vt:lpstr>
      <vt:lpstr>AGRADECIMENTOS</vt:lpstr>
      <vt:lpstr>XIX JORNADA DE INICIAÇÃO CIENTÍFICA 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Dálet Gomes</dc:creator>
  <cp:lastModifiedBy>ROSEMEIRE ZUPO BERNARDO</cp:lastModifiedBy>
  <cp:revision>6</cp:revision>
  <dcterms:created xsi:type="dcterms:W3CDTF">2023-02-28T14:23:17Z</dcterms:created>
  <dcterms:modified xsi:type="dcterms:W3CDTF">2023-09-13T19:00:53Z</dcterms:modified>
</cp:coreProperties>
</file>