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104063" cy="102346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>
      <p:cViewPr>
        <p:scale>
          <a:sx n="50" d="100"/>
          <a:sy n="50" d="100"/>
        </p:scale>
        <p:origin x="2012" y="-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e da Costa" userId="f4360395-c1f7-4cfe-be35-c5e80edf413a" providerId="ADAL" clId="{8695233E-B849-40C8-881B-6D0E56B93065}"/>
    <pc:docChg chg="delSld modSld">
      <pc:chgData name="Aline da Costa" userId="f4360395-c1f7-4cfe-be35-c5e80edf413a" providerId="ADAL" clId="{8695233E-B849-40C8-881B-6D0E56B93065}" dt="2024-07-18T21:39:47.368" v="11" actId="20577"/>
      <pc:docMkLst>
        <pc:docMk/>
      </pc:docMkLst>
      <pc:sldChg chg="modSp mod">
        <pc:chgData name="Aline da Costa" userId="f4360395-c1f7-4cfe-be35-c5e80edf413a" providerId="ADAL" clId="{8695233E-B849-40C8-881B-6D0E56B93065}" dt="2024-07-18T21:39:47.368" v="11" actId="20577"/>
        <pc:sldMkLst>
          <pc:docMk/>
          <pc:sldMk cId="0" sldId="256"/>
        </pc:sldMkLst>
        <pc:spChg chg="mod">
          <ac:chgData name="Aline da Costa" userId="f4360395-c1f7-4cfe-be35-c5e80edf413a" providerId="ADAL" clId="{8695233E-B849-40C8-881B-6D0E56B93065}" dt="2024-07-18T21:39:47.368" v="1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Aline da Costa" userId="f4360395-c1f7-4cfe-be35-c5e80edf413a" providerId="ADAL" clId="{8695233E-B849-40C8-881B-6D0E56B93065}" dt="2024-07-18T21:39:39.102" v="10" actId="255"/>
          <ac:spMkLst>
            <pc:docMk/>
            <pc:sldMk cId="0" sldId="256"/>
            <ac:spMk id="10" creationId="{00000000-0000-0000-0000-000000000000}"/>
          </ac:spMkLst>
        </pc:spChg>
      </pc:sldChg>
      <pc:sldChg chg="del">
        <pc:chgData name="Aline da Costa" userId="f4360395-c1f7-4cfe-be35-c5e80edf413a" providerId="ADAL" clId="{8695233E-B849-40C8-881B-6D0E56B93065}" dt="2024-07-18T21:38:51.195" v="1" actId="47"/>
        <pc:sldMkLst>
          <pc:docMk/>
          <pc:sldMk cId="0" sldId="257"/>
        </pc:sldMkLst>
      </pc:sldChg>
      <pc:sldChg chg="del">
        <pc:chgData name="Aline da Costa" userId="f4360395-c1f7-4cfe-be35-c5e80edf413a" providerId="ADAL" clId="{8695233E-B849-40C8-881B-6D0E56B93065}" dt="2024-07-18T21:38:50.258" v="0" actId="47"/>
        <pc:sldMkLst>
          <pc:docMk/>
          <pc:sldMk cId="42361452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65BC46"/>
                </a:solidFill>
                <a:latin typeface="Exo 2 ExtraBold"/>
                <a:cs typeface="Exo 2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65BC46"/>
                </a:solidFill>
                <a:latin typeface="Exo 2 ExtraBold"/>
                <a:cs typeface="Exo 2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65BC46"/>
                </a:solidFill>
                <a:latin typeface="Exo 2 ExtraBold"/>
                <a:cs typeface="Exo 2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65BC46"/>
                </a:solidFill>
                <a:latin typeface="Exo 2 ExtraBold"/>
                <a:cs typeface="Exo 2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50" y="0"/>
                </a:moveTo>
                <a:lnTo>
                  <a:pt x="0" y="0"/>
                </a:lnTo>
                <a:lnTo>
                  <a:pt x="0" y="10696575"/>
                </a:lnTo>
                <a:lnTo>
                  <a:pt x="7562850" y="10696575"/>
                </a:lnTo>
                <a:lnTo>
                  <a:pt x="7562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0918" y="2435586"/>
            <a:ext cx="2743835" cy="437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65BC46"/>
                </a:solidFill>
                <a:latin typeface="Exo 2 ExtraBold"/>
                <a:cs typeface="Exo 2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erc.gupy.io/jobs/743963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96759" y="0"/>
            <a:ext cx="466089" cy="1069276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6850" y="2233100"/>
            <a:ext cx="6899604" cy="690073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542935" y="399491"/>
            <a:ext cx="4733925" cy="1219200"/>
            <a:chOff x="1542935" y="399491"/>
            <a:chExt cx="4733925" cy="121920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2935" y="399491"/>
              <a:ext cx="4733925" cy="12192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448" y="539495"/>
              <a:ext cx="2218944" cy="79552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19494" y="3187372"/>
            <a:ext cx="5978155" cy="51020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b="1" spc="-10" dirty="0">
                <a:solidFill>
                  <a:srgbClr val="181614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Responsabilidades</a:t>
            </a:r>
            <a:r>
              <a:rPr b="1" spc="-10" dirty="0">
                <a:solidFill>
                  <a:srgbClr val="181614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:</a:t>
            </a:r>
            <a:endParaRPr lang="pt-BR" b="1" spc="-10" dirty="0">
              <a:solidFill>
                <a:srgbClr val="181614"/>
              </a:solidFill>
              <a:latin typeface="Trebuchet MS" panose="020B0603020202020204" pitchFamily="34" charset="0"/>
              <a:cs typeface="Dubai" panose="020B0503030403030204" pitchFamily="34" charset="-78"/>
            </a:endParaRPr>
          </a:p>
          <a:p>
            <a:pPr marL="285750" indent="-285750" algn="l" fontAlgn="base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Cadastrar as operações fechadas em sistema;</a:t>
            </a:r>
          </a:p>
          <a:p>
            <a:pPr marL="285750" indent="-285750" algn="l" fontAlgn="base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Emitir pedidos de venda e ordens de pagamento;</a:t>
            </a:r>
          </a:p>
          <a:p>
            <a:pPr marL="285750" indent="-285750" algn="l" fontAlgn="base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Controlar a emissão das notas fiscais e recebimentos;</a:t>
            </a:r>
          </a:p>
          <a:p>
            <a:pPr marL="285750" indent="-285750" algn="l" fontAlgn="base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Emitir certificados nas plataformas operacionais;</a:t>
            </a:r>
          </a:p>
          <a:p>
            <a:pPr marL="285750" indent="-285750" algn="l" fontAlgn="base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Relacionamento com os gestores;</a:t>
            </a:r>
          </a:p>
          <a:p>
            <a:pPr marL="285750" indent="-285750" algn="l" fontAlgn="base">
              <a:buFont typeface="Wingdings" panose="05000000000000000000" pitchFamily="2" charset="2"/>
              <a:buChar char="Ø"/>
            </a:pPr>
            <a:endParaRPr lang="pt-BR" b="1" i="0" dirty="0">
              <a:solidFill>
                <a:srgbClr val="000000"/>
              </a:solidFill>
              <a:effectLst/>
              <a:latin typeface="Trebuchet MS" panose="020B0603020202020204" pitchFamily="34" charset="0"/>
              <a:cs typeface="Dubai" panose="020B0503030403030204" pitchFamily="34" charset="-78"/>
            </a:endParaRPr>
          </a:p>
          <a:p>
            <a:pPr algn="l" fontAlgn="base"/>
            <a:r>
              <a:rPr lang="pt-BR" b="1" dirty="0">
                <a:latin typeface="Trebuchet MS" panose="020B0603020202020204" pitchFamily="34" charset="0"/>
                <a:cs typeface="Dubai" panose="020B0503030403030204" pitchFamily="34" charset="-78"/>
              </a:rPr>
              <a:t>Requisitos: </a:t>
            </a:r>
            <a:endParaRPr lang="pt-BR" b="1" spc="-10" dirty="0">
              <a:solidFill>
                <a:srgbClr val="181614"/>
              </a:solidFill>
              <a:latin typeface="Trebuchet MS" panose="020B0603020202020204" pitchFamily="34" charset="0"/>
              <a:cs typeface="Dubai" panose="020B0503030403030204" pitchFamily="34" charset="-78"/>
            </a:endParaRP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 panose="05000000000000000000" pitchFamily="2" charset="2"/>
              <a:buChar char="Ø"/>
            </a:pPr>
            <a:r>
              <a:rPr lang="pt-BR" spc="-10" dirty="0">
                <a:solidFill>
                  <a:srgbClr val="181614"/>
                </a:solidFill>
                <a:latin typeface="Trebuchet MS" panose="020B0603020202020204" pitchFamily="34" charset="0"/>
                <a:cs typeface="Dubai" panose="020B0503030403030204" pitchFamily="34" charset="-78"/>
              </a:rPr>
              <a:t>Cursando Ensino Superior em Administração, Economia ou Engenharias com formação prevista até dez/2025;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 panose="05000000000000000000" pitchFamily="2" charset="2"/>
              <a:buChar char="Ø"/>
            </a:pPr>
            <a:r>
              <a:rPr lang="pt-BR" dirty="0">
                <a:latin typeface="Trebuchet MS" panose="020B0603020202020204" pitchFamily="34" charset="0"/>
                <a:cs typeface="Dubai" panose="020B0503030403030204" pitchFamily="34" charset="-78"/>
              </a:rPr>
              <a:t>Conhecimentos desejáveis: Pacote Office e inglês intermediário.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dirty="0">
              <a:latin typeface="Trebuchet MS" panose="020B0603020202020204" pitchFamily="34" charset="0"/>
              <a:cs typeface="Dubai" panose="020B0503030403030204" pitchFamily="34" charset="-78"/>
            </a:endParaRPr>
          </a:p>
          <a:p>
            <a:pPr marL="12700" lvl="1">
              <a:spcBef>
                <a:spcPts val="105"/>
              </a:spcBef>
            </a:pPr>
            <a:r>
              <a:rPr lang="pt-BR" b="1" dirty="0">
                <a:latin typeface="Trebuchet MS" panose="020B0603020202020204" pitchFamily="34" charset="0"/>
                <a:cs typeface="Dubai" panose="020B0503030403030204" pitchFamily="34" charset="-78"/>
              </a:rPr>
              <a:t>Localidade</a:t>
            </a:r>
            <a:r>
              <a:rPr lang="pt-BR" dirty="0">
                <a:latin typeface="Trebuchet MS" panose="020B0603020202020204" pitchFamily="34" charset="0"/>
                <a:cs typeface="Dubai" panose="020B0503030403030204" pitchFamily="34" charset="-78"/>
              </a:rPr>
              <a:t>: Vila Olimpia, São Paulo/SP</a:t>
            </a:r>
          </a:p>
          <a:p>
            <a:pPr marL="12700" lvl="1">
              <a:spcBef>
                <a:spcPts val="105"/>
              </a:spcBef>
            </a:pPr>
            <a:r>
              <a:rPr lang="pt-BR" b="1" dirty="0">
                <a:latin typeface="Trebuchet MS" panose="020B0603020202020204" pitchFamily="34" charset="0"/>
                <a:cs typeface="Dubai" panose="020B0503030403030204" pitchFamily="34" charset="-78"/>
              </a:rPr>
              <a:t>Modelo de trabalho: </a:t>
            </a:r>
            <a:r>
              <a:rPr lang="pt-BR" dirty="0">
                <a:latin typeface="Trebuchet MS" panose="020B0603020202020204" pitchFamily="34" charset="0"/>
                <a:cs typeface="Dubai" panose="020B0503030403030204" pitchFamily="34" charset="-78"/>
              </a:rPr>
              <a:t>Híbrido</a:t>
            </a:r>
          </a:p>
          <a:p>
            <a:pPr marL="12700" lvl="1">
              <a:spcBef>
                <a:spcPts val="105"/>
              </a:spcBef>
            </a:pPr>
            <a:endParaRPr lang="pt-BR" dirty="0">
              <a:latin typeface="Trebuchet MS" panose="020B0603020202020204" pitchFamily="34" charset="0"/>
              <a:cs typeface="Dubai" panose="020B0503030403030204" pitchFamily="34" charset="-78"/>
            </a:endParaRPr>
          </a:p>
          <a:p>
            <a:pPr marL="12700" lvl="1">
              <a:spcBef>
                <a:spcPts val="105"/>
              </a:spcBef>
            </a:pPr>
            <a:endParaRPr lang="pt-BR" dirty="0">
              <a:latin typeface="Trebuchet MS" panose="020B0603020202020204" pitchFamily="34" charset="0"/>
              <a:cs typeface="Dubai" panose="020B0503030403030204" pitchFamily="34" charset="-78"/>
            </a:endParaRPr>
          </a:p>
          <a:p>
            <a:pPr marL="12700" lvl="1">
              <a:spcBef>
                <a:spcPts val="105"/>
              </a:spcBef>
            </a:pPr>
            <a:endParaRPr lang="pt-BR" dirty="0">
              <a:latin typeface="Trebuchet MS" panose="020B0603020202020204" pitchFamily="34" charset="0"/>
              <a:cs typeface="Dubai" panose="020B0503030403030204" pitchFamily="34" charset="-7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2914" y="7852194"/>
            <a:ext cx="4383405" cy="8111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700" b="1" dirty="0">
                <a:solidFill>
                  <a:srgbClr val="181614"/>
                </a:solidFill>
                <a:latin typeface="Trebuchet MS" panose="020B0603020202020204" pitchFamily="34" charset="0"/>
                <a:cs typeface="Exo 2"/>
              </a:rPr>
              <a:t>Candidate-se através do link: </a:t>
            </a:r>
            <a:r>
              <a:rPr lang="pt-BR" sz="1700" b="1" dirty="0">
                <a:solidFill>
                  <a:srgbClr val="181614"/>
                </a:solidFill>
                <a:latin typeface="Trebuchet MS" panose="020B0603020202020204" pitchFamily="34" charset="0"/>
                <a:cs typeface="Exo 2"/>
                <a:hlinkClick r:id="rId6"/>
              </a:rPr>
              <a:t>https://comerc.gupy.io/jobs/7439634</a:t>
            </a:r>
            <a:endParaRPr lang="pt-BR" sz="1700" b="1" dirty="0">
              <a:solidFill>
                <a:srgbClr val="181614"/>
              </a:solidFill>
              <a:latin typeface="Trebuchet MS" panose="020B0603020202020204" pitchFamily="34" charset="0"/>
              <a:cs typeface="Exo 2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pt-BR" sz="1700" dirty="0">
              <a:latin typeface="Trebuchet MS" panose="020B0603020202020204" pitchFamily="34" charset="0"/>
              <a:cs typeface="Exo 2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187450" y="2388115"/>
            <a:ext cx="42193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800" u="sng" spc="-20" dirty="0">
                <a:latin typeface="Trebuchet MS" panose="020B0603020202020204" pitchFamily="34" charset="0"/>
              </a:rPr>
              <a:t>ESTAGIO</a:t>
            </a:r>
            <a:endParaRPr sz="2800" u="sng" spc="-20" dirty="0">
              <a:latin typeface="Trebuchet MS" panose="020B0603020202020204" pitchFamily="34" charset="0"/>
            </a:endParaRP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9081" y="9420330"/>
            <a:ext cx="2314573" cy="695323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9A1E6F11-B617-7E24-704E-F711BBFFD0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8882" y="7172680"/>
            <a:ext cx="1524968" cy="1502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97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Exo 2 ExtraBold</vt:lpstr>
      <vt:lpstr>Trebuchet MS</vt:lpstr>
      <vt:lpstr>Wingdings</vt:lpstr>
      <vt:lpstr>Office Theme</vt:lpstr>
      <vt:lpstr>ESTAGIO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Vagas em parceiros</dc:title>
  <dc:creator>comunicacao@comerc.com.br</dc:creator>
  <cp:keywords>DAGHYXyPbvE,BAEIK2pQsLk</cp:keywords>
  <cp:lastModifiedBy>Aline da Costa</cp:lastModifiedBy>
  <cp:revision>6</cp:revision>
  <cp:lastPrinted>2024-06-17T18:58:21Z</cp:lastPrinted>
  <dcterms:created xsi:type="dcterms:W3CDTF">2024-06-07T18:31:44Z</dcterms:created>
  <dcterms:modified xsi:type="dcterms:W3CDTF">2024-07-18T21:39:51Z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2024-06-07T00:00:00Z</vt:filetime>
  </property>
  <property fmtid="{D5CDD505-2E9C-101B-9397-08002B2CF9AE}" pid="3" name="Creator">
    <vt:lpwstr>Canva</vt:lpwstr>
  </property>
  <property fmtid="{D5CDD505-2E9C-101B-9397-08002B2CF9AE}" pid="4" name="LastSaved">
    <vt:filetime>2024-06-07T00:00:00Z</vt:filetime>
  </property>
  <property fmtid="{D5CDD505-2E9C-101B-9397-08002B2CF9AE}" pid="5" name="Producer">
    <vt:lpwstr>Canva</vt:lpwstr>
  </property>
</Properties>
</file>